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24" y="672852"/>
            <a:ext cx="9403974" cy="685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Pembagian 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574156"/>
            <a:ext cx="10999693" cy="477285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8. Isim Tafdhil. Ikut Wazn Af’al / </a:t>
            </a:r>
            <a:r>
              <a:rPr lang="ar-SA" dirty="0" smtClean="0"/>
              <a:t>اَفْعل</a:t>
            </a:r>
            <a:r>
              <a:rPr lang="en-US" dirty="0" smtClean="0"/>
              <a:t> (mudzakkar). Contoh: </a:t>
            </a:r>
            <a:r>
              <a:rPr lang="ar-SA" dirty="0" smtClean="0"/>
              <a:t>احسن - اقبح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dan Fu’la / </a:t>
            </a:r>
            <a:r>
              <a:rPr lang="ar-SA" dirty="0" smtClean="0"/>
              <a:t>فُعْلَي</a:t>
            </a:r>
            <a:r>
              <a:rPr lang="en-US" dirty="0" smtClean="0"/>
              <a:t> (muannas)</a:t>
            </a:r>
            <a:r>
              <a:rPr lang="ar-SA" dirty="0"/>
              <a:t> </a:t>
            </a:r>
            <a:r>
              <a:rPr lang="en-US" dirty="0" smtClean="0"/>
              <a:t>Contoh: </a:t>
            </a:r>
            <a:r>
              <a:rPr lang="ar-SA" dirty="0" smtClean="0"/>
              <a:t>كبرى - صغرى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Isim Mubalaghah. Memiliki 3 Wazn: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ar-SA" dirty="0" smtClean="0"/>
              <a:t>فَعَّال</a:t>
            </a:r>
            <a:r>
              <a:rPr lang="en-US" dirty="0" smtClean="0"/>
              <a:t> contoh: </a:t>
            </a:r>
            <a:r>
              <a:rPr lang="ar-SA" dirty="0" smtClean="0"/>
              <a:t>صبار</a:t>
            </a:r>
          </a:p>
          <a:p>
            <a:pPr marL="0" indent="0">
              <a:buNone/>
            </a:pPr>
            <a:r>
              <a:rPr lang="ar-SA" dirty="0"/>
              <a:t>	</a:t>
            </a:r>
            <a:r>
              <a:rPr lang="en-US" dirty="0" smtClean="0"/>
              <a:t>b. </a:t>
            </a:r>
            <a:r>
              <a:rPr lang="ar-SA" dirty="0" smtClean="0"/>
              <a:t>فعَّالة</a:t>
            </a:r>
            <a:r>
              <a:rPr lang="en-US" dirty="0" smtClean="0"/>
              <a:t> contoh: </a:t>
            </a:r>
            <a:r>
              <a:rPr lang="ar-SA" dirty="0" smtClean="0"/>
              <a:t>علامة</a:t>
            </a:r>
          </a:p>
          <a:p>
            <a:pPr marL="0" indent="0">
              <a:buNone/>
            </a:pPr>
            <a:r>
              <a:rPr lang="en-US" dirty="0" smtClean="0"/>
              <a:t>	c. </a:t>
            </a:r>
            <a:r>
              <a:rPr lang="ar-SA" dirty="0" smtClean="0"/>
              <a:t>فَعُوْل</a:t>
            </a:r>
            <a:r>
              <a:rPr lang="en-US" dirty="0" smtClean="0"/>
              <a:t> contoh: </a:t>
            </a:r>
            <a:r>
              <a:rPr lang="ar-SA" dirty="0" smtClean="0"/>
              <a:t>غفور</a:t>
            </a:r>
          </a:p>
          <a:p>
            <a:pPr marL="0" indent="0">
              <a:buNone/>
            </a:pPr>
            <a:r>
              <a:rPr lang="en-US" dirty="0" smtClean="0"/>
              <a:t>10. Isim Mushaghar. Ikut Wazn Fuail / </a:t>
            </a:r>
            <a:r>
              <a:rPr lang="ar-SA" dirty="0" smtClean="0"/>
              <a:t>فُعَيْلٌ</a:t>
            </a:r>
            <a:r>
              <a:rPr lang="en-US" dirty="0" smtClean="0"/>
              <a:t> seperti </a:t>
            </a:r>
            <a:r>
              <a:rPr lang="ar-SA" dirty="0" smtClean="0"/>
              <a:t>حسين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Isim Mushaghar ini biasa digunakan untuk mengurangi sebuah kedudukan, nilai ataupun dikarenakan besaran kecintaan dan pengagungan kita pada sesuatu.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2625" cy="16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1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1860</TotalTime>
  <Words>41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Pembagian Isim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56</cp:revision>
  <dcterms:created xsi:type="dcterms:W3CDTF">2024-03-22T16:06:02Z</dcterms:created>
  <dcterms:modified xsi:type="dcterms:W3CDTF">2024-11-30T15:18:19Z</dcterms:modified>
</cp:coreProperties>
</file>