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80" r:id="rId2"/>
    <p:sldId id="281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-264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2BDD652-9DE9-465A-8BDA-8E298422AA63}" type="datetimeFigureOut">
              <a:rPr lang="id-ID" smtClean="0"/>
              <a:t>15/01/2025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77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15/01/2025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502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15/01/2025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71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15/01/2025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010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15/01/2025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6934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15/01/2025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37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15/01/2025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078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15/01/2025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09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15/01/2025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52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15/01/2025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114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15/01/2025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96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15/01/2025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18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15/01/2025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49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15/01/2025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35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15/01/2025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629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15/01/2025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88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15/01/2025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268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BDD652-9DE9-465A-8BDA-8E298422AA63}" type="datetimeFigureOut">
              <a:rPr lang="id-ID" smtClean="0"/>
              <a:t>15/01/2025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604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1295400" y="754063"/>
            <a:ext cx="9601200" cy="51212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Kadah Takhfif Qalbi yang Boleh: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Kaedah pertama: Jika Hamzah Sukun terletak setelah Huruf Berharakat (selain Hamzah), maka Boleh Hamzah dirubah menjadi Huruf Mad sesuai dengan Harakat Huruf sebelum Hamzah tersebut. Misalkan Hamzah sukun terletak setelah huruf </a:t>
            </a:r>
            <a:r>
              <a:rPr lang="en-US" dirty="0"/>
              <a:t>(selain Hamzah</a:t>
            </a:r>
            <a:r>
              <a:rPr lang="en-US" dirty="0" smtClean="0"/>
              <a:t>) yang berharakat Fathah maka Hamzah sukun tadi Boleh dirubah menjadi Alif</a:t>
            </a:r>
            <a:endParaRPr lang="en-US" dirty="0"/>
          </a:p>
          <a:p>
            <a:pPr marL="0" indent="0" algn="r" rtl="1">
              <a:buNone/>
            </a:pPr>
            <a:r>
              <a:rPr lang="ar-SA" dirty="0" smtClean="0"/>
              <a:t>يَأْكُلُ = يَاكُلُ   خَطِئْتُ = خَطِيْتُ</a:t>
            </a:r>
            <a:r>
              <a:rPr lang="en-US" dirty="0" smtClean="0"/>
              <a:t>   </a:t>
            </a:r>
            <a:r>
              <a:rPr lang="ar-SA" dirty="0" smtClean="0"/>
              <a:t> جَرُؤْتَ = جَرُوْتَ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Kaedah kedua: Jika Hamzah berharakat terletak setelah Wawu atau Ya sukun, maka Hamzah boleh berubah menjadi salah satu huruf illat atau Mad sesuai dengan huruf sebelumnya.</a:t>
            </a:r>
          </a:p>
          <a:p>
            <a:pPr algn="r" rtl="1"/>
            <a:r>
              <a:rPr lang="ar-SA" dirty="0" smtClean="0"/>
              <a:t>نُبُوْءَةٌ = نبوْوَة = نبوَّة (</a:t>
            </a:r>
            <a:r>
              <a:rPr lang="en-US" dirty="0" smtClean="0"/>
              <a:t>(idgham</a:t>
            </a:r>
            <a:r>
              <a:rPr lang="ar-SA" dirty="0" smtClean="0"/>
              <a:t>   نَبِيءٌ = نبييٌ  = نبيٌّ</a:t>
            </a:r>
          </a:p>
          <a:p>
            <a:pPr algn="l">
              <a:buFont typeface="Wingdings" pitchFamily="2" charset="2"/>
              <a:buChar char="v"/>
            </a:pPr>
            <a:r>
              <a:rPr lang="en-US" dirty="0" smtClean="0"/>
              <a:t>Kaedah ketiga: Jika Hamzah berharakat fathah di tengah kata dan terletak setelah huruf berharakat dhommah atau kasrah, maka boleh Hamzah berubah menjadi salah satu huruf illat atau mad sesuai dengan harakat sebelumnya.</a:t>
            </a:r>
          </a:p>
          <a:p>
            <a:pPr marL="0" indent="0" algn="r" rtl="1">
              <a:buNone/>
            </a:pPr>
            <a:r>
              <a:rPr lang="en-US" dirty="0" smtClean="0"/>
              <a:t> </a:t>
            </a:r>
            <a:r>
              <a:rPr lang="ar-SA" dirty="0" smtClean="0"/>
              <a:t>رِئَاسَة  = ريَاسة   رِئَاء  = رِيَاء    يُؤَمُّ  =  يُوَمُّ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6B55372-2915-1B33-2C96-89C53630D6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8645" cy="152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0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609599"/>
            <a:ext cx="9601196" cy="564605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2. Takhfif Hadzfi (penghapusan)</a:t>
            </a:r>
          </a:p>
          <a:p>
            <a:pPr marL="0" indent="0">
              <a:buNone/>
            </a:pPr>
            <a:r>
              <a:rPr lang="en-US" dirty="0" smtClean="0"/>
              <a:t>Dalam beberapa tempat dibawah ini, Hamzah akan dihapus: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a. </a:t>
            </a:r>
            <a:r>
              <a:rPr lang="en-US" dirty="0" smtClean="0"/>
              <a:t>Fa’ fiil dalam bentuk fiil Amer (kata </a:t>
            </a:r>
            <a:r>
              <a:rPr lang="en-US" dirty="0"/>
              <a:t>kerja </a:t>
            </a:r>
            <a:r>
              <a:rPr lang="en-US" dirty="0" smtClean="0"/>
              <a:t>perintah) kata ganti kedua (Mukhatab) thulasi mujarad dari Mahmuz Fa  </a:t>
            </a:r>
            <a:r>
              <a:rPr lang="ar-SA" dirty="0" smtClean="0"/>
              <a:t>أَخَذَ</a:t>
            </a:r>
            <a:r>
              <a:rPr lang="en-US" dirty="0" smtClean="0"/>
              <a:t> dan  </a:t>
            </a:r>
            <a:r>
              <a:rPr lang="ar-SA" dirty="0" smtClean="0"/>
              <a:t>أَكَلَ</a:t>
            </a:r>
          </a:p>
          <a:p>
            <a:pPr marL="0" indent="0" algn="r" rtl="1">
              <a:buNone/>
            </a:pPr>
            <a:r>
              <a:rPr lang="ar-SA" dirty="0" smtClean="0"/>
              <a:t>خُذْ</a:t>
            </a:r>
            <a:r>
              <a:rPr lang="en-US" dirty="0" smtClean="0"/>
              <a:t>   </a:t>
            </a:r>
            <a:r>
              <a:rPr lang="ar-SA" dirty="0" smtClean="0"/>
              <a:t> كُلْ</a:t>
            </a:r>
          </a:p>
          <a:p>
            <a:pPr marL="0" indent="0" algn="l">
              <a:buNone/>
            </a:pPr>
            <a:r>
              <a:rPr lang="en-US" dirty="0" smtClean="0"/>
              <a:t>Adapun dalam fiil </a:t>
            </a:r>
            <a:r>
              <a:rPr lang="ar-SA" dirty="0" smtClean="0"/>
              <a:t>أَمَرَ</a:t>
            </a:r>
            <a:r>
              <a:rPr lang="en-US" dirty="0" smtClean="0"/>
              <a:t> diperbolehkan untuk dihapus, jadi </a:t>
            </a:r>
            <a:r>
              <a:rPr lang="ar-SA" dirty="0" smtClean="0"/>
              <a:t>مُرْ</a:t>
            </a:r>
            <a:r>
              <a:rPr lang="en-US" dirty="0" smtClean="0"/>
              <a:t> atau </a:t>
            </a:r>
            <a:r>
              <a:rPr lang="ar-SA" dirty="0" smtClean="0"/>
              <a:t>أُومُرْ</a:t>
            </a:r>
            <a:endParaRPr lang="ar-SA" dirty="0"/>
          </a:p>
          <a:p>
            <a:pPr marL="0" indent="0">
              <a:buNone/>
            </a:pPr>
            <a:r>
              <a:rPr lang="en-US" dirty="0" smtClean="0"/>
              <a:t>Jika fiil Amer Majhul (kata ganti orang ketiga) dari ketiga fiil di atas, hamzah tetap:</a:t>
            </a:r>
          </a:p>
          <a:p>
            <a:pPr marL="0" indent="0" algn="r" rtl="1">
              <a:buNone/>
            </a:pPr>
            <a:r>
              <a:rPr lang="en-US" dirty="0" smtClean="0"/>
              <a:t> </a:t>
            </a:r>
            <a:r>
              <a:rPr lang="ar-SA" dirty="0" smtClean="0"/>
              <a:t>لِيَأْخُذْ  لِيَأْكُلْ  لِيَأْمُرْ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b. </a:t>
            </a:r>
            <a:r>
              <a:rPr lang="en-US" dirty="0" smtClean="0"/>
              <a:t>Ain fiil dari kata kerja Mahmuz Ain </a:t>
            </a:r>
            <a:r>
              <a:rPr lang="ar-SA" dirty="0" smtClean="0"/>
              <a:t>سَأَلَ – يَسْأَلُ</a:t>
            </a:r>
            <a:r>
              <a:rPr lang="en-US" dirty="0" smtClean="0"/>
              <a:t> dalam bentuk kata kerja perintah Mukhatab boleh dihapus setelah harakat fathah-nya dipindah ke Fa fiil.</a:t>
            </a:r>
          </a:p>
          <a:p>
            <a:pPr marL="0" indent="0" algn="r" rtl="1">
              <a:buNone/>
            </a:pPr>
            <a:r>
              <a:rPr lang="ar-SA" dirty="0" smtClean="0"/>
              <a:t>إِسْأَلْ  = سَلْ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c. </a:t>
            </a:r>
            <a:r>
              <a:rPr lang="en-US" dirty="0" smtClean="0"/>
              <a:t>Ain fiil dari kata kerja </a:t>
            </a:r>
            <a:r>
              <a:rPr lang="ar-SA" dirty="0" smtClean="0"/>
              <a:t>رَأَى</a:t>
            </a:r>
          </a:p>
          <a:p>
            <a:pPr marL="0" indent="0" algn="l">
              <a:buNone/>
            </a:pPr>
            <a:r>
              <a:rPr lang="en-US" dirty="0" smtClean="0"/>
              <a:t>Hamzah di fiil Mudhori (yang akan datang) dan perintah (Amer) dari </a:t>
            </a:r>
            <a:r>
              <a:rPr lang="ar-SA" dirty="0" smtClean="0"/>
              <a:t>رأى</a:t>
            </a:r>
            <a:r>
              <a:rPr lang="en-US" dirty="0" smtClean="0"/>
              <a:t> harus dihapus setelah harakat pada huruf hamzah diberikan ke huruf Fa fiilnya</a:t>
            </a:r>
          </a:p>
          <a:p>
            <a:pPr marL="0" indent="0" algn="r" rtl="1">
              <a:buNone/>
            </a:pPr>
            <a:r>
              <a:rPr lang="ar-SA" dirty="0" smtClean="0"/>
              <a:t>يَرْأَيُ = يَرَى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6B55372-2915-1B33-2C96-89C53630D6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8645" cy="152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72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4142</TotalTime>
  <Words>304</Words>
  <Application>Microsoft Office PowerPoint</Application>
  <PresentationFormat>Custom</PresentationFormat>
  <Paragraphs>19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Organic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I: Mengenal Irfan Dan Tasawuf </dc:title>
  <dc:creator>user</dc:creator>
  <cp:lastModifiedBy>RUFIQ</cp:lastModifiedBy>
  <cp:revision>161</cp:revision>
  <dcterms:created xsi:type="dcterms:W3CDTF">2024-03-22T16:06:02Z</dcterms:created>
  <dcterms:modified xsi:type="dcterms:W3CDTF">2025-01-15T00:13:26Z</dcterms:modified>
</cp:coreProperties>
</file>