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7" r:id="rId2"/>
    <p:sldId id="268" r:id="rId3"/>
    <p:sldId id="26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0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50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1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693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3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7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1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1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29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68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BDD652-9DE9-465A-8BDA-8E298422AA63}" type="datetimeFigureOut">
              <a:rPr lang="id-ID" smtClean="0"/>
              <a:t>25/12/2024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0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17838"/>
            <a:ext cx="9601196" cy="564703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Wazn adalah salah satu alat untuk kita mengetahui serta membedakan mana huruf asli dan tambahan.</a:t>
            </a:r>
          </a:p>
          <a:p>
            <a:pPr marL="0" indent="0">
              <a:buNone/>
            </a:pPr>
            <a:r>
              <a:rPr lang="en-US" dirty="0" smtClean="0"/>
              <a:t>Hal yang perlu diperhatikan dalam Wazn adalah istilah Fa Fiil, Ain Fiil dan Lam Fiil. Istilah ini diambil dari huruf Fa, Ain dan Lam yang terdapat pada kata </a:t>
            </a:r>
            <a:r>
              <a:rPr lang="ar-SA" dirty="0" smtClean="0"/>
              <a:t>فعل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A. Wazn Fiil Thulasi Mujarrad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فَعَلَ – يَفْعُلُ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فَعَلَ – يَفْعِلَ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فَعَلَ – يَفْعَلُ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فَعِلَ – يَفْعَلُ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فَعُلَ – يَفْعُلُ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فَعِلَ - يَفْعِلُ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8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17837"/>
            <a:ext cx="9601196" cy="563468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B.  Wazn Fiil Thulasi Mazid 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فَعَّلَ – يُفَعِّلُ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فَاعَلَ – يُفَاعِلُ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اَفْعَلَ – يُفْعِلُ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تَفَاعَلَ – يَتَفَاعَلَ</a:t>
            </a:r>
          </a:p>
          <a:p>
            <a:pPr marL="457200" indent="-457200">
              <a:buAutoNum type="arabicPeriod"/>
            </a:pPr>
            <a:r>
              <a:rPr lang="ar-SA" dirty="0" smtClean="0"/>
              <a:t>تَفَعَّلَ – يَتَفَعَّلُ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اِفْتَعَلَ – يَفْتَعِلُ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اِنْفَعَلَ – يَنْفَعِلُ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اِفْعَلَّ – يَفْعَلُّ</a:t>
            </a:r>
          </a:p>
          <a:p>
            <a:pPr marL="457200" indent="-457200">
              <a:buAutoNum type="arabicPeriod"/>
            </a:pPr>
            <a:r>
              <a:rPr lang="ar-SA" dirty="0" smtClean="0"/>
              <a:t>اِستَفْعَلَ – يَسْتَفْعِلُ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اِفْعَوْعَلَ – يَفْعَوْعِلُ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اِفْعَالَّ – يَفْعَالُّ</a:t>
            </a:r>
          </a:p>
          <a:p>
            <a:pPr marL="457200" indent="-457200">
              <a:buAutoNum type="arabicPeriod"/>
            </a:pPr>
            <a:r>
              <a:rPr lang="ar-SA" dirty="0" smtClean="0"/>
              <a:t>اِفعَوَّلَ – يَفْعَوِّلُ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اِفْعَنْلَلَ – يَفْعَنْلِلُ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اِفْعَنْلَى - يَفْعَنْلِى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5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593123"/>
            <a:ext cx="9601196" cy="565939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C. Wazn Fiil Rubai Mujarrad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فَعْلَلَ – يُفَعْلِلَ</a:t>
            </a:r>
            <a:r>
              <a:rPr lang="en-US" dirty="0" smtClean="0"/>
              <a:t> contoh </a:t>
            </a:r>
            <a:r>
              <a:rPr lang="ar-SA" dirty="0" smtClean="0"/>
              <a:t>دحرج</a:t>
            </a:r>
          </a:p>
          <a:p>
            <a:pPr marL="0" indent="0">
              <a:buNone/>
            </a:pPr>
            <a:r>
              <a:rPr lang="en-US" dirty="0" smtClean="0"/>
              <a:t>D. Wazn Fiil Rubai Mazid</a:t>
            </a:r>
            <a:endParaRPr lang="ar-SA" dirty="0" smtClean="0"/>
          </a:p>
          <a:p>
            <a:pPr marL="457200" indent="-457200">
              <a:buAutoNum type="arabicPeriod"/>
            </a:pPr>
            <a:r>
              <a:rPr lang="ar-SA" dirty="0" smtClean="0"/>
              <a:t>تَفَعْلَلَ – يَتَفَعْلَلُ</a:t>
            </a:r>
            <a:r>
              <a:rPr lang="en-US" dirty="0" smtClean="0"/>
              <a:t> contoh </a:t>
            </a:r>
            <a:r>
              <a:rPr lang="ar-SA" dirty="0" smtClean="0"/>
              <a:t>تدحرج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ar-SA" dirty="0" smtClean="0"/>
              <a:t>اِفْعَنْلَلَ – يَفْعَنْلِلُ</a:t>
            </a:r>
            <a:r>
              <a:rPr lang="en-US" dirty="0" smtClean="0"/>
              <a:t> contoh </a:t>
            </a:r>
            <a:r>
              <a:rPr lang="ar-SA" dirty="0" smtClean="0"/>
              <a:t>احرنجم</a:t>
            </a:r>
          </a:p>
          <a:p>
            <a:pPr marL="457200" indent="-457200">
              <a:buAutoNum type="arabicPeriod"/>
            </a:pPr>
            <a:r>
              <a:rPr lang="ar-SA" dirty="0" smtClean="0"/>
              <a:t>اِفْعَلَلَّ – يَفْعَلِلُّ</a:t>
            </a:r>
            <a:r>
              <a:rPr lang="en-US" dirty="0" smtClean="0"/>
              <a:t> contoh </a:t>
            </a:r>
            <a:r>
              <a:rPr lang="ar-SA" dirty="0" smtClean="0"/>
              <a:t>اقشعرّ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8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2243</TotalTime>
  <Words>154</Words>
  <Application>Microsoft Office PowerPoint</Application>
  <PresentationFormat>Custom</PresentationFormat>
  <Paragraphs>30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Organic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I: Mengenal Irfan Dan Tasawuf </dc:title>
  <dc:creator>user</dc:creator>
  <cp:lastModifiedBy>RUFIQ</cp:lastModifiedBy>
  <cp:revision>78</cp:revision>
  <dcterms:created xsi:type="dcterms:W3CDTF">2024-03-22T16:06:02Z</dcterms:created>
  <dcterms:modified xsi:type="dcterms:W3CDTF">2024-12-25T15:56:40Z</dcterms:modified>
</cp:coreProperties>
</file>