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9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2B7E-0E3F-5F27-FFA8-B2D05D9AA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49E68-CFCE-32C7-B69C-59DBADABC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EAC7-EBC8-7B3F-A235-20108732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C92E-5703-DDC4-C798-D2707307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D093-2779-FC77-B56C-DD91DBBC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3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A506-8179-B787-819D-B21EB57B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60D5B-50A9-517C-8397-F3ED18E0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F408-607C-CBC8-F077-13AD433A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95EC-FA08-5730-EBEE-1B8E3F4B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E8979-AD7E-95E4-B565-A83245E1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697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F049E-62C7-E6A3-CB44-A2F252F4D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13FE5-316D-9DA7-B176-57291AC7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13D14-94A0-8F08-892A-FD1327C3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6608-52FA-2A0D-FB6B-D218CCE2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F5608-17A5-5C11-6209-7B5AED57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7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C59F-0EA2-A902-6AF0-2FA935CA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87C9-7439-21ED-7EEC-A037B196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DB341-216D-8C3C-1139-9AA8C47B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1B1B-96EA-8166-BFC7-289266A1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0B0D-337A-56A1-5E05-986BA605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5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6AC0-B358-981F-39D8-DD426C42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FE48-10A2-B6C3-21FF-20325408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F466-0120-168C-EEDA-F9BE4EC2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205A-56C8-6458-A6F3-299DAC53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044E4-646B-01ED-062D-4341661A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2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53AE-DF86-81CC-E8E5-4B73DD3D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DBA7-9F89-632E-130A-6B59C7EC7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78F9A-BDA0-1A41-DF31-889B42F0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0818F-0EC2-146F-AC4C-60FC0246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1F467-5B87-636C-232E-D0F392D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DB4F1-162E-0D37-C626-8424FE8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72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1FF9-4359-08B9-2D3C-48ED03D4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5E91B-50AC-4F1D-9DD8-EE70E09F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9948C-FB22-34C9-E0A2-EFA0CD473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0658B-5B80-FD91-9AC3-AA4B030E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60218-223E-6CFD-16A6-460687882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1DA2A-C319-9408-C2DA-26903934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29AE1-A2DE-52E8-CC21-15350CE6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0F91F-BB70-B4C2-3613-B761AD02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5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F88C-A54A-6250-FD27-123E8773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624C4-3398-41BA-D627-A58612F8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ABA58-3CB6-5010-A652-80891484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8B1FF-C47D-84EA-4B40-F32DA039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67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3285C-E9BD-5B1A-7FB0-375BA03A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1EFB4-A649-DF89-5EFA-C3236ADE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3410-8FCB-5EE8-2399-296F8248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04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126C-AB18-91FF-DC71-DFDCDF3F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7AE1-442D-87D3-B1CA-251815CB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4648D-FD30-8DEF-8BB9-283E9F8F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4BEA-E43D-41D9-9CF0-834BC20C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42338-1714-E5D2-4D1A-686DB3A9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E2B28-EB26-05C4-D708-5B4F063C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11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25B-7977-5F46-E0A4-3F175D07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D9961-D524-9D88-964D-4B166CBAF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585B8-C60A-1515-F110-631A60C7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9C59B-4C54-16C4-885C-D3344520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7F09-E253-F4B4-F6C4-12B0BAB2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835ED-05FF-0AC9-C1BD-00695142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310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49D9E-1D3A-30B8-8F73-5109FA71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BB983-9F93-B9A8-4772-A7EEA53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89A-8C13-7D89-598A-0C57C0EF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9C58-2E64-493F-BB8A-1D67F49E2EEF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C257-A038-38BA-80B7-BDECD1928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55454-DC8A-6B98-BFAA-97142DA24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2D6A-8EA9-4054-B100-5B04B97B50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423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3F3F-80A2-1D79-08FD-04A602D64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8F27D-9878-7A6D-E325-4809DB570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AE852-5AF5-5D6F-00D6-FF08BA1B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795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B8E47-F2ED-59DD-17F1-26A818E76256}"/>
              </a:ext>
            </a:extLst>
          </p:cNvPr>
          <p:cNvSpPr txBox="1"/>
          <p:nvPr/>
        </p:nvSpPr>
        <p:spPr>
          <a:xfrm>
            <a:off x="1919654" y="3200719"/>
            <a:ext cx="6113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Bab An-Nikah (3)</a:t>
            </a:r>
          </a:p>
          <a:p>
            <a:pPr algn="ctr"/>
            <a:r>
              <a:rPr lang="id-ID" b="1"/>
              <a:t>Ahkam An-Nazhar (2)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9608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1E0AC-14F7-6FAE-DE82-8071B05F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ED7F8-FF3B-CBC8-671B-55E3A4DE3E86}"/>
              </a:ext>
            </a:extLst>
          </p:cNvPr>
          <p:cNvSpPr txBox="1"/>
          <p:nvPr/>
        </p:nvSpPr>
        <p:spPr>
          <a:xfrm>
            <a:off x="1109785" y="1836615"/>
            <a:ext cx="10839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Dalil-Dalil Larangan Melihat Perempuan Ajnabiyah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Ayat berjilbab: kewajiban menutup aurat selain wajah &amp; telapak tangan.</a:t>
            </a:r>
          </a:p>
          <a:p>
            <a:pPr algn="r" rtl="1"/>
            <a:r>
              <a:rPr lang="ar-SA" dirty="0"/>
              <a:t>قوله تعالي: وَ لْيَضْرِبْنَ بِخُمُرِهِنَّ عَلي جُيُوبِهِنَّ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Ayat larangan menampakkan </a:t>
            </a:r>
            <a:r>
              <a:rPr lang="id-ID" b="0" i="1" dirty="0">
                <a:effectLst/>
                <a:latin typeface="fredoka"/>
              </a:rPr>
              <a:t>zinah</a:t>
            </a:r>
            <a:r>
              <a:rPr lang="id-ID" b="0" i="0" dirty="0">
                <a:effectLst/>
                <a:latin typeface="fredoka"/>
              </a:rPr>
              <a:t> (perhiasan).</a:t>
            </a:r>
          </a:p>
          <a:p>
            <a:pPr algn="r" rtl="1"/>
            <a:r>
              <a:rPr lang="ar-SA" dirty="0"/>
              <a:t>قوله تعالي: وَ لا يُبْدِينَ زِينَتَهُنَّ إِلاّ لِبُعُولَتِهِنَّ أَوْ...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Ayat “tundukkan pandangan”: tidak menatap dengan penuh perhatian atau syahwat.</a:t>
            </a:r>
          </a:p>
          <a:p>
            <a:pPr algn="r" rtl="1"/>
            <a:r>
              <a:rPr lang="ar-SA" dirty="0"/>
              <a:t>قوله تعالي: قُلْ لِلْمُؤْمِنِينَ يَغُضُّوا مِنْ أَبْصارِهِمْ ...</a:t>
            </a:r>
            <a:endParaRPr lang="id-ID" b="0" i="0" dirty="0">
              <a:effectLst/>
              <a:latin typeface="fredoka"/>
            </a:endParaRPr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18385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E196C1-C653-9FB9-CD1F-CC9648826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6AFD2-B353-36D1-F96B-70AD4DED3D35}"/>
              </a:ext>
            </a:extLst>
          </p:cNvPr>
          <p:cNvSpPr txBox="1"/>
          <p:nvPr/>
        </p:nvSpPr>
        <p:spPr>
          <a:xfrm>
            <a:off x="1064349" y="1507204"/>
            <a:ext cx="10839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Dalil-Dalil Kebolehan Melihat Wajah &amp; Telapak Tangan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al-Fudhail: bagian di bawah kerudung (wajah) dan bagian atas gelang (telapak tangan).</a:t>
            </a:r>
          </a:p>
          <a:p>
            <a:pPr algn="r" rtl="1"/>
            <a:r>
              <a:rPr lang="ar-SA" dirty="0"/>
              <a:t>سألت أبا عبد اللّه عليه السّلام عن الذراعين من المرأة هما من الزينة التي قال اللّه: وَ لا يُبْدِينَ زِينَتَهُنَّ إِلاّ لِبُعُولَتِهِنَّ ؟ قال: نعم، و ما دون الخمار من الزينة و ما دون السوارين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Zurarah: </a:t>
            </a:r>
            <a:r>
              <a:rPr lang="id-ID" b="0" i="1" dirty="0">
                <a:effectLst/>
                <a:latin typeface="fredoka"/>
              </a:rPr>
              <a:t>zinah zhahirah</a:t>
            </a:r>
            <a:r>
              <a:rPr lang="id-ID" b="0" i="0" dirty="0">
                <a:effectLst/>
                <a:latin typeface="fredoka"/>
              </a:rPr>
              <a:t> = kahl (celak mata) dan cincin.</a:t>
            </a:r>
          </a:p>
          <a:p>
            <a:pPr algn="r" rtl="1"/>
            <a:r>
              <a:rPr lang="ar-SA" dirty="0"/>
              <a:t>عن أبي عبد اللّه عليه السّلام في قول اللّه عز و جل: إِلاّ ما ظَهَرَ مِنْها قال: الزينة الظاهرة: الكحل و الخاتم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Ayat jilbab (khimar): jika Allah hanya menyebut “menutupi dada”, berarti wajah bukan termasuk yang wajib ditutup.</a:t>
            </a:r>
          </a:p>
          <a:p>
            <a:pPr algn="r" rtl="1"/>
            <a:r>
              <a:rPr lang="ar-SA" dirty="0"/>
              <a:t>قوله تعالي: وَ لْيَضْرِبْنَ بِخُمُرِهِنَّ عَلي جُيُوبِهِنَّ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perawatan (Abu Hamzah ats-Tsumaali).</a:t>
            </a:r>
          </a:p>
          <a:p>
            <a:pPr algn="r" rtl="1"/>
            <a:r>
              <a:rPr lang="ar-SA" dirty="0"/>
              <a:t>سألته عن المرأة المسلمة يصيبها البلاء في جسدها اما كسر و اما جرح في مكان لا يصلح النظر إليه يكون الرجل ارفق بعلاجه من النساء أ يصلح له النظر إليها؟ قال: إذا اضطرت إليه فليعالجها ان شاءت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46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B00F4-863E-E559-FDA0-76772620E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47DFB-F31C-66DD-1F94-75A23A30558C}"/>
              </a:ext>
            </a:extLst>
          </p:cNvPr>
          <p:cNvSpPr txBox="1"/>
          <p:nvPr/>
        </p:nvSpPr>
        <p:spPr>
          <a:xfrm>
            <a:off x="1064349" y="1507204"/>
            <a:ext cx="10839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Dalil-Dalil Kebolehan Melihat Wajah &amp; Telapak Tangan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al-Fudhail: bagian di bawah kerudung (wajah) dan bagian atas gelang (telapak tangan).</a:t>
            </a:r>
          </a:p>
          <a:p>
            <a:pPr algn="r" rtl="1"/>
            <a:r>
              <a:rPr lang="ar-SA" dirty="0"/>
              <a:t>سألت أبا عبد اللّه عليه السّلام عن الذراعين من المرأة هما من الزينة التي قال اللّه: وَ لا يُبْدِينَ زِينَتَهُنَّ إِلاّ لِبُعُولَتِهِنَّ ؟ قال: نعم، و ما دون الخمار من الزينة و ما دون السوارين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Zurarah: </a:t>
            </a:r>
            <a:r>
              <a:rPr lang="id-ID" b="0" i="1" dirty="0">
                <a:effectLst/>
                <a:latin typeface="fredoka"/>
              </a:rPr>
              <a:t>zinah zhahirah</a:t>
            </a:r>
            <a:r>
              <a:rPr lang="id-ID" b="0" i="0" dirty="0">
                <a:effectLst/>
                <a:latin typeface="fredoka"/>
              </a:rPr>
              <a:t> = kahl (celak mata) dan cincin.</a:t>
            </a:r>
          </a:p>
          <a:p>
            <a:pPr algn="r" rtl="1"/>
            <a:r>
              <a:rPr lang="ar-SA" dirty="0"/>
              <a:t>عن أبي عبد اللّه عليه السّلام في قول اللّه عز و جل: إِلاّ ما ظَهَرَ مِنْها قال: الزينة الظاهرة: الكحل و الخاتم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Ayat jilbab (khimar): jika Allah hanya menyebut “menutupi dada”, berarti wajah bukan termasuk yang wajib ditutup.</a:t>
            </a:r>
          </a:p>
          <a:p>
            <a:pPr algn="r" rtl="1"/>
            <a:r>
              <a:rPr lang="ar-SA" dirty="0"/>
              <a:t>قوله تعالي: وَ لْيَضْرِبْنَ بِخُمُرِهِنَّ عَلي جُيُوبِهِنَّ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Riwayat perawatan (Abu Hamzah ats-Tsumaali).</a:t>
            </a:r>
          </a:p>
          <a:p>
            <a:pPr algn="r" rtl="1"/>
            <a:r>
              <a:rPr lang="ar-SA" dirty="0"/>
              <a:t>سألته عن المرأة المسلمة يصيبها البلاء في جسدها اما كسر و اما جرح في مكان لا يصلح النظر إليه يكون الرجل ارفق بعلاجه من النساء أ يصلح له النظر إليها؟ قال: إذا اضطرت إليه فليعالجها ان شاءت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924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5D0FA-1A8A-D2A2-AB04-08E1D821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44074-83A1-23B1-68DC-71E038A22874}"/>
              </a:ext>
            </a:extLst>
          </p:cNvPr>
          <p:cNvSpPr txBox="1"/>
          <p:nvPr/>
        </p:nvSpPr>
        <p:spPr>
          <a:xfrm>
            <a:off x="1109785" y="1836615"/>
            <a:ext cx="10839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Perempuan yang Tidak Patuh Ketika Dilarang &amp; Syarat Umum: Tanpa Syahwat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Boleh melihat rambut dan tangan perempuan yang jika dilarang tidak akan taat.</a:t>
            </a:r>
          </a:p>
          <a:p>
            <a:pPr algn="r" rtl="1"/>
            <a:r>
              <a:rPr lang="ar-SA" dirty="0"/>
              <a:t>صحيحة عباد بن صهيب: سمعت أبا عبد اللّه عليه السّلام يقول: لا بأس بالنظر إلي رءوس أهل تهامة و الاعراب و أهل السواد و العلوج لأنهم إذا نهوا لا ينتهون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Semua kebolehan hanya valid bila tanpa syahwat dan tanpa niat buruk.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Jika ada syahwat, hukumnya haram mutlak.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384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8A95F-C9A0-91FC-E6BD-93F0779B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BEFD0-F16A-E36E-B26C-0DBECA9ACFAA}"/>
              </a:ext>
            </a:extLst>
          </p:cNvPr>
          <p:cNvSpPr txBox="1"/>
          <p:nvPr/>
        </p:nvSpPr>
        <p:spPr>
          <a:xfrm>
            <a:off x="1109785" y="1836615"/>
            <a:ext cx="108399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Kesimpulan</a:t>
            </a:r>
          </a:p>
          <a:p>
            <a:pPr algn="ctr"/>
            <a:endParaRPr lang="id-ID" b="1" dirty="0">
              <a:latin typeface="fredoka"/>
            </a:endParaRPr>
          </a:p>
          <a:p>
            <a:pPr algn="ctr"/>
            <a:endParaRPr lang="id-ID" b="1" i="0" dirty="0">
              <a:effectLst/>
              <a:latin typeface="fredoka"/>
            </a:endParaRP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Melihat tubuh perempuan ajnabi umumnya haram, kecuali wajah dan telapak tangan menurut banyak ulama.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Perempuan boleh melihat bagian tubuh laki-laki yang umum tampak.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Sesama jenis boleh saling melihat kecuali aurat.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Dalam pengobatan dan darurat, boleh melihat &amp; menyentuh.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Wanita tua &amp; anak sebelum baligh → hukum lebih longgar.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Melihat calon pasangan → boleh melihat wajah, tangan, rambut, bahkan menurut sebagian seluruh tubuh kecuali aurat.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Melihat perempuan non-Muslim → boleh tanpa syahwat.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effectLst/>
                <a:latin typeface="fredoka"/>
              </a:rPr>
              <a:t>Seluruh kebolehan gugur jika ada syahwat.</a:t>
            </a:r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55228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1</cp:revision>
  <dcterms:created xsi:type="dcterms:W3CDTF">2025-12-26T16:42:11Z</dcterms:created>
  <dcterms:modified xsi:type="dcterms:W3CDTF">2025-12-26T16:42:48Z</dcterms:modified>
</cp:coreProperties>
</file>