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60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502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1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01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693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3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07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14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6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1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9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35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629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8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268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BDD652-9DE9-465A-8BDA-8E298422AA63}" type="datetimeFigureOut">
              <a:rPr lang="id-ID" smtClean="0"/>
              <a:t>24/11/2024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3A9F13-708B-43FE-A419-94DFBB180A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604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0204-DFD6-F7F5-DF9E-23A6D8AC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78" y="982133"/>
            <a:ext cx="9267420" cy="5418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Pembagian</a:t>
            </a:r>
            <a:r>
              <a:rPr lang="en-US" dirty="0"/>
              <a:t> Kata </a:t>
            </a:r>
            <a:r>
              <a:rPr lang="en-US" dirty="0" err="1"/>
              <a:t>dalam</a:t>
            </a:r>
            <a:r>
              <a:rPr lang="en-US" dirty="0"/>
              <a:t> Bahasa Arab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8616-71D3-5C00-0602-55276AE1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175" y="1739900"/>
            <a:ext cx="9267421" cy="41359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,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Sharaf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kata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Arab.</a:t>
            </a:r>
          </a:p>
          <a:p>
            <a:pPr marL="0" indent="0">
              <a:buNone/>
            </a:pPr>
            <a:r>
              <a:rPr lang="en-US" dirty="0"/>
              <a:t>Kata </a:t>
            </a:r>
            <a:r>
              <a:rPr lang="en-US" dirty="0" err="1"/>
              <a:t>dalam</a:t>
            </a:r>
            <a:r>
              <a:rPr lang="en-US" dirty="0"/>
              <a:t> Bahasa Arab di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Kata </a:t>
            </a:r>
            <a:r>
              <a:rPr lang="en-US" dirty="0" err="1"/>
              <a:t>benda</a:t>
            </a:r>
            <a:r>
              <a:rPr lang="en-US" dirty="0"/>
              <a:t> (</a:t>
            </a:r>
            <a:r>
              <a:rPr lang="en-US" dirty="0" err="1"/>
              <a:t>Isim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/>
              <a:t>Kata </a:t>
            </a:r>
            <a:r>
              <a:rPr lang="en-US" dirty="0" err="1"/>
              <a:t>kerja</a:t>
            </a:r>
            <a:r>
              <a:rPr lang="en-US" dirty="0"/>
              <a:t> (</a:t>
            </a:r>
            <a:r>
              <a:rPr lang="en-US" dirty="0" err="1"/>
              <a:t>Fiil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 err="1"/>
              <a:t>Huruf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ID" dirty="0"/>
              <a:t>Bagian </a:t>
            </a:r>
            <a:r>
              <a:rPr lang="en-ID" dirty="0" err="1"/>
              <a:t>satu</a:t>
            </a:r>
            <a:r>
              <a:rPr lang="en-ID" dirty="0"/>
              <a:t> dan dua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Sharaf,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keduanya</a:t>
            </a:r>
            <a:r>
              <a:rPr lang="en-ID" dirty="0"/>
              <a:t> paling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.</a:t>
            </a:r>
          </a:p>
          <a:p>
            <a:pPr marL="0" indent="0">
              <a:buNone/>
            </a:pPr>
            <a:r>
              <a:rPr lang="en-ID" dirty="0"/>
              <a:t>Adapun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tidaklah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,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saja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</a:t>
            </a:r>
            <a:r>
              <a:rPr lang="en-ID" dirty="0" err="1"/>
              <a:t>mushabbahah</a:t>
            </a:r>
            <a:r>
              <a:rPr lang="en-ID" dirty="0"/>
              <a:t> </a:t>
            </a:r>
            <a:r>
              <a:rPr lang="en-ID" dirty="0" err="1"/>
              <a:t>bil</a:t>
            </a:r>
            <a:r>
              <a:rPr lang="en-ID" dirty="0"/>
              <a:t> </a:t>
            </a:r>
            <a:r>
              <a:rPr lang="en-ID" dirty="0" err="1"/>
              <a:t>Fiil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 yang </a:t>
            </a:r>
            <a:r>
              <a:rPr lang="en-ID" dirty="0" err="1"/>
              <a:t>beramal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amalnya</a:t>
            </a:r>
            <a:r>
              <a:rPr lang="en-ID" dirty="0"/>
              <a:t> </a:t>
            </a:r>
            <a:r>
              <a:rPr lang="en-ID" dirty="0" err="1"/>
              <a:t>Fiil</a:t>
            </a:r>
            <a:r>
              <a:rPr lang="en-ID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FB784F-664F-FA6A-35A4-3FF91F008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917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3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881D-0CAC-25BB-2DC6-BA6CF0E17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177" y="795130"/>
            <a:ext cx="9780945" cy="52743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Jika </a:t>
            </a:r>
            <a:r>
              <a:rPr lang="en-US" dirty="0" err="1"/>
              <a:t>sebuah</a:t>
            </a:r>
            <a:r>
              <a:rPr lang="en-US" dirty="0"/>
              <a:t> kata </a:t>
            </a:r>
            <a:r>
              <a:rPr lang="en-US" dirty="0" err="1"/>
              <a:t>memiliki</a:t>
            </a:r>
            <a:r>
              <a:rPr lang="en-US" dirty="0"/>
              <a:t> arti </a:t>
            </a:r>
            <a:r>
              <a:rPr lang="en-US" dirty="0" err="1"/>
              <a:t>tersendiri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zaman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Fiil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kata </a:t>
            </a:r>
            <a:r>
              <a:rPr lang="en-US" dirty="0" err="1"/>
              <a:t>kerja</a:t>
            </a:r>
            <a:r>
              <a:rPr lang="en-US" dirty="0"/>
              <a:t>.</a:t>
            </a:r>
            <a:r>
              <a:rPr lang="en-ID" dirty="0"/>
              <a:t> Dan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arti </a:t>
            </a:r>
            <a:r>
              <a:rPr lang="en-ID" dirty="0" err="1"/>
              <a:t>tersendiri</a:t>
            </a:r>
            <a:r>
              <a:rPr lang="en-ID" dirty="0"/>
              <a:t> </a:t>
            </a:r>
            <a:r>
              <a:rPr lang="en-ID" dirty="0" err="1"/>
              <a:t>tapi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Isim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kata </a:t>
            </a:r>
            <a:r>
              <a:rPr lang="en-ID" dirty="0" err="1"/>
              <a:t>benda</a:t>
            </a:r>
            <a:r>
              <a:rPr lang="en-ID" dirty="0"/>
              <a:t>. Tapi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arti </a:t>
            </a:r>
            <a:r>
              <a:rPr lang="en-ID" dirty="0" err="1"/>
              <a:t>tersendiri</a:t>
            </a:r>
            <a:r>
              <a:rPr lang="en-ID" dirty="0"/>
              <a:t> dan pula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mengandung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Huruf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dirty="0"/>
              <a:t>“Arti </a:t>
            </a:r>
            <a:r>
              <a:rPr lang="en-ID" dirty="0" err="1"/>
              <a:t>tersendiri</a:t>
            </a:r>
            <a:r>
              <a:rPr lang="en-ID" dirty="0"/>
              <a:t>” </a:t>
            </a:r>
            <a:r>
              <a:rPr lang="en-ID" dirty="0" err="1"/>
              <a:t>maksudnya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kata yang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dipisahkan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kata-kata </a:t>
            </a:r>
            <a:r>
              <a:rPr lang="en-ID" dirty="0" err="1"/>
              <a:t>lainnya</a:t>
            </a:r>
            <a:r>
              <a:rPr lang="en-ID" dirty="0"/>
              <a:t> dan </a:t>
            </a:r>
            <a:r>
              <a:rPr lang="en-ID" dirty="0" err="1"/>
              <a:t>berdiri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,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arti.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ar-SA" dirty="0"/>
              <a:t>ضَرَبَ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arti </a:t>
            </a:r>
            <a:r>
              <a:rPr lang="en-US" dirty="0" err="1"/>
              <a:t>memukul</a:t>
            </a:r>
            <a:r>
              <a:rPr lang="en-US" dirty="0"/>
              <a:t>. </a:t>
            </a:r>
            <a:r>
              <a:rPr lang="en-US" dirty="0" err="1"/>
              <a:t>Baik</a:t>
            </a:r>
            <a:r>
              <a:rPr lang="en-US" dirty="0"/>
              <a:t> kata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pisahkan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yang lain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, </a:t>
            </a:r>
            <a:r>
              <a:rPr lang="en-US" dirty="0" err="1"/>
              <a:t>dharaba</a:t>
            </a:r>
            <a:r>
              <a:rPr lang="en-US" dirty="0"/>
              <a:t> </a:t>
            </a:r>
            <a:r>
              <a:rPr lang="en-US" dirty="0" err="1"/>
              <a:t>tetaplah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arti.</a:t>
            </a:r>
          </a:p>
          <a:p>
            <a:pPr marL="0" indent="0">
              <a:buNone/>
            </a:pPr>
            <a:r>
              <a:rPr lang="en-US" dirty="0"/>
              <a:t>Lain </a:t>
            </a:r>
            <a:r>
              <a:rPr lang="en-US" dirty="0" err="1"/>
              <a:t>halnya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arti </a:t>
            </a:r>
            <a:r>
              <a:rPr lang="en-US" dirty="0" err="1"/>
              <a:t>tersendiri</a:t>
            </a:r>
            <a:r>
              <a:rPr lang="en-US" dirty="0"/>
              <a:t>, </a:t>
            </a:r>
            <a:r>
              <a:rPr lang="en-US" dirty="0" err="1"/>
              <a:t>maksudnya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arti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disandingkan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 yang lain.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ar-SA" dirty="0"/>
              <a:t>اِلَي</a:t>
            </a:r>
            <a:r>
              <a:rPr lang="en-US" dirty="0"/>
              <a:t>, kata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tidaklah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arti,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“Ila”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bermaknakan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?.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disandingkan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, </a:t>
            </a:r>
            <a:r>
              <a:rPr lang="en-US" dirty="0" err="1"/>
              <a:t>barulah</a:t>
            </a:r>
            <a:r>
              <a:rPr lang="en-US" dirty="0"/>
              <a:t> “Ila” </a:t>
            </a:r>
            <a:r>
              <a:rPr lang="en-US" dirty="0" err="1"/>
              <a:t>memiliki</a:t>
            </a:r>
            <a:r>
              <a:rPr lang="en-US" dirty="0"/>
              <a:t> arti.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3929E-DAFC-647F-3105-6D32A84C1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917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EF2B-6D74-109A-718D-3A2FEB82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78" y="900336"/>
            <a:ext cx="9267420" cy="5767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Isim</a:t>
            </a:r>
            <a:r>
              <a:rPr lang="en-US" dirty="0"/>
              <a:t> dan </a:t>
            </a:r>
            <a:r>
              <a:rPr lang="en-US" dirty="0" err="1"/>
              <a:t>Pembagiannya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302EB-5FB6-1F5B-AB11-48A9D2EC4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739900"/>
            <a:ext cx="9601196" cy="435844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Tashrif</a:t>
            </a:r>
            <a:r>
              <a:rPr lang="en-US" dirty="0"/>
              <a:t>,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Isim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1. Masdar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Isim</a:t>
            </a:r>
            <a:r>
              <a:rPr lang="en-US" dirty="0"/>
              <a:t> Masdar </a:t>
            </a:r>
            <a:r>
              <a:rPr lang="en-US" dirty="0" err="1"/>
              <a:t>Mim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dirty="0" err="1"/>
              <a:t>Isim</a:t>
            </a:r>
            <a:r>
              <a:rPr lang="en-US" dirty="0"/>
              <a:t> Fail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Isim</a:t>
            </a:r>
            <a:r>
              <a:rPr lang="en-US" dirty="0"/>
              <a:t> </a:t>
            </a:r>
            <a:r>
              <a:rPr lang="en-US" dirty="0" err="1"/>
              <a:t>Maf’ul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Isim</a:t>
            </a:r>
            <a:r>
              <a:rPr lang="en-US" dirty="0"/>
              <a:t> Zaman 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err="1"/>
              <a:t>Isim</a:t>
            </a:r>
            <a:r>
              <a:rPr lang="en-US" dirty="0"/>
              <a:t> </a:t>
            </a:r>
            <a:r>
              <a:rPr lang="en-US" dirty="0" err="1"/>
              <a:t>Makan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Isim</a:t>
            </a:r>
            <a:r>
              <a:rPr lang="en-US" dirty="0"/>
              <a:t> Alat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55372-2915-1B33-2C96-89C53630D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917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ADE1CD33-90CB-65A0-306D-E2D65D186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40241"/>
              </p:ext>
            </p:extLst>
          </p:nvPr>
        </p:nvGraphicFramePr>
        <p:xfrm>
          <a:off x="1520684" y="649082"/>
          <a:ext cx="9601200" cy="5556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192655590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35013033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99336944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950780955"/>
                    </a:ext>
                  </a:extLst>
                </a:gridCol>
              </a:tblGrid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Arti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mawzun</a:t>
                      </a:r>
                      <a:endParaRPr lang="en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موزون</a:t>
                      </a:r>
                      <a:endParaRPr lang="en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>
                          <a:solidFill>
                            <a:srgbClr val="FF0000"/>
                          </a:solidFill>
                        </a:rPr>
                        <a:t>وزن</a:t>
                      </a:r>
                      <a:endParaRPr lang="en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D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57871120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Telah </a:t>
                      </a:r>
                      <a:r>
                        <a:rPr lang="en-US" dirty="0" err="1"/>
                        <a:t>memukul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ضرَب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فَعَلَ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فعل ماضي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71696818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Sedang/</a:t>
                      </a:r>
                      <a:r>
                        <a:rPr lang="en-US" dirty="0" err="1"/>
                        <a:t>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memukul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يَضرِب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يَفْعِلُ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فعل مضارع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0051528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Pemukulan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ضرباً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فَعْلًا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مصدر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47067267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Pemukulan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مَضرَبًا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مَفْعَلًا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مصدر ميم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2368870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Yang </a:t>
                      </a:r>
                      <a:r>
                        <a:rPr lang="en-US" dirty="0" err="1"/>
                        <a:t>memukul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ضارِب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فَاعِلٌ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فاعل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26621552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Yang </a:t>
                      </a:r>
                      <a:r>
                        <a:rPr lang="en-US" dirty="0" err="1"/>
                        <a:t>dipukul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مَضروب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مَفْعُوْلٌ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مفعول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0842106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Pukullah</a:t>
                      </a:r>
                      <a:r>
                        <a:rPr lang="en-US" dirty="0"/>
                        <a:t>!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اِضرِب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اِفْعِلْ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فعل امر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25133254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Jangan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pukul</a:t>
                      </a:r>
                      <a:r>
                        <a:rPr lang="en-US" dirty="0"/>
                        <a:t>!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لَا تَضرِب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لَا تَفْعِلْ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فعل نهي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0004992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Waktu </a:t>
                      </a:r>
                      <a:r>
                        <a:rPr lang="en-US" dirty="0" err="1"/>
                        <a:t>pemukulan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مَضرَب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مَفْعَلٌ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زمان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85834631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Tempat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pemukulan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مَضرَب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مَفْعَلٌ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مكان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2506538"/>
                  </a:ext>
                </a:extLst>
              </a:tr>
              <a:tr h="4630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Alat </a:t>
                      </a:r>
                      <a:r>
                        <a:rPr lang="en-US" dirty="0" err="1"/>
                        <a:t>untuk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memukul</a:t>
                      </a:r>
                      <a:endParaRPr lang="en-ID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مِضرَب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مِفْعَلٌ</a:t>
                      </a:r>
                      <a:endParaRPr lang="en-ID" sz="2000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b="1" u="sng" dirty="0"/>
                        <a:t>اسم آلة</a:t>
                      </a:r>
                      <a:endParaRPr lang="en-ID" b="1" u="sng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5374828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0AF505E-ADFA-33D8-90B1-0406C4C12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917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1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1406</TotalTime>
  <Words>367</Words>
  <Application>Microsoft Office PowerPoint</Application>
  <PresentationFormat>Widescreen</PresentationFormat>
  <Paragraphs>67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Pembagian Kata dalam Bahasa Arab</vt:lpstr>
      <vt:lpstr>PowerPoint Presentation</vt:lpstr>
      <vt:lpstr>Isim dan Pembagiannya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I: Mengenal Irfan Dan Tasawuf </dc:title>
  <dc:creator>user</dc:creator>
  <cp:lastModifiedBy>USER</cp:lastModifiedBy>
  <cp:revision>30</cp:revision>
  <dcterms:created xsi:type="dcterms:W3CDTF">2024-03-22T16:06:02Z</dcterms:created>
  <dcterms:modified xsi:type="dcterms:W3CDTF">2024-11-24T15:48:03Z</dcterms:modified>
</cp:coreProperties>
</file>