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85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34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2BDD652-9DE9-465A-8BDA-8E298422AA63}" type="datetimeFigureOut">
              <a:rPr lang="id-ID" smtClean="0"/>
              <a:t>16/01/2025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77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16/01/2025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502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16/01/2025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71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16/01/2025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010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16/01/2025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6934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16/01/2025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37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16/01/2025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078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16/01/2025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09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16/01/2025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52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16/01/2025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114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16/01/2025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96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16/01/2025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18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16/01/2025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49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16/01/2025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35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16/01/2025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629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16/01/2025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88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16/01/2025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268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BDD652-9DE9-465A-8BDA-8E298422AA63}" type="datetimeFigureOut">
              <a:rPr lang="id-ID" smtClean="0"/>
              <a:t>16/01/2025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604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37877"/>
            <a:ext cx="9601196" cy="6315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KAIDAH DAN RUMUS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237129"/>
            <a:ext cx="9601196" cy="500929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Kaidah Fi’il Ma’lum dan Fi’il Majhul:</a:t>
            </a:r>
          </a:p>
          <a:p>
            <a:pPr marL="0" indent="0">
              <a:buNone/>
            </a:pPr>
            <a:r>
              <a:rPr lang="en-US" dirty="0"/>
              <a:t>1. Hanya Fi’il Muta’addy yang bisa berubah ke bentuk Majhul.</a:t>
            </a:r>
          </a:p>
          <a:p>
            <a:pPr marL="0" indent="0">
              <a:buNone/>
            </a:pPr>
            <a:r>
              <a:rPr lang="en-US" dirty="0"/>
              <a:t>2. Fi’il Lazim tidak bisa berubah ke bentuk Majhul, karena tidak memiliki objek sehingga tidak bisa diubah ke bentuk Pasif.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Rumus</a:t>
            </a:r>
            <a:r>
              <a:rPr lang="en-US" b="1" dirty="0"/>
              <a:t> mengubah Fi’il Ma’lum ke Fi’il Majhul:</a:t>
            </a:r>
          </a:p>
          <a:p>
            <a:pPr marL="0" indent="0">
              <a:buNone/>
            </a:pPr>
            <a:r>
              <a:rPr lang="en-US" dirty="0"/>
              <a:t>Untuk </a:t>
            </a:r>
            <a:r>
              <a:rPr lang="en-US" b="1" dirty="0"/>
              <a:t>Fi’il Madhi</a:t>
            </a:r>
            <a:r>
              <a:rPr lang="en-US" dirty="0"/>
              <a:t>		1. Huruf pertama didhammah.</a:t>
            </a:r>
          </a:p>
          <a:p>
            <a:pPr marL="0" indent="0">
              <a:buNone/>
            </a:pPr>
            <a:r>
              <a:rPr lang="en-US" dirty="0"/>
              <a:t>				</a:t>
            </a:r>
            <a:r>
              <a:rPr lang="en-US" dirty="0" smtClean="0"/>
              <a:t>		2</a:t>
            </a:r>
            <a:r>
              <a:rPr lang="en-US" dirty="0"/>
              <a:t>. Satu huruf sebelum huruf terakhir dikasrah.</a:t>
            </a:r>
          </a:p>
          <a:p>
            <a:pPr marL="0" indent="0" algn="r">
              <a:buNone/>
            </a:pPr>
            <a:r>
              <a:rPr lang="en-US" dirty="0"/>
              <a:t>				    </a:t>
            </a:r>
            <a:r>
              <a:rPr lang="fa-IR" dirty="0"/>
              <a:t>قَتَلَ = قُتِلَ، ضَرَبَ = ضُرِبَ، فَتَحَ = فُتِحَ، عَلِمَ = عُلِمَ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Untuk </a:t>
            </a:r>
            <a:r>
              <a:rPr lang="en-US" b="1" dirty="0"/>
              <a:t>Fi’il Mudhari’</a:t>
            </a:r>
            <a:r>
              <a:rPr lang="en-US" dirty="0"/>
              <a:t>	1. Huruf pertama didhammah.</a:t>
            </a:r>
          </a:p>
          <a:p>
            <a:pPr marL="0" indent="0">
              <a:buNone/>
            </a:pPr>
            <a:r>
              <a:rPr lang="en-US" dirty="0"/>
              <a:t>				</a:t>
            </a:r>
            <a:r>
              <a:rPr lang="en-US" dirty="0" smtClean="0"/>
              <a:t>		2</a:t>
            </a:r>
            <a:r>
              <a:rPr lang="en-US" dirty="0"/>
              <a:t>. Satu huruf sebelum huruf terakhir difathah.</a:t>
            </a:r>
          </a:p>
          <a:p>
            <a:pPr marL="0" indent="0" algn="r">
              <a:buNone/>
            </a:pPr>
            <a:r>
              <a:rPr lang="fa-IR" dirty="0"/>
              <a:t>یَقتُلُ = یُقتَلُ، یَضرِبُ = یُضرَبُ، یَفتَحُ = یُفتَحُ، یَعلَمُ = یُعلَمُ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6B55372-2915-1B33-2C96-89C53630D6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8645" cy="152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035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4684</TotalTime>
  <Words>56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Organic</vt:lpstr>
      <vt:lpstr>KAIDAH DAN RUMUS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I: Mengenal Irfan Dan Tasawuf </dc:title>
  <dc:creator>user</dc:creator>
  <cp:lastModifiedBy>RUFIQ</cp:lastModifiedBy>
  <cp:revision>184</cp:revision>
  <dcterms:created xsi:type="dcterms:W3CDTF">2024-03-22T16:06:02Z</dcterms:created>
  <dcterms:modified xsi:type="dcterms:W3CDTF">2025-01-15T18:14:08Z</dcterms:modified>
</cp:coreProperties>
</file>