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97" r:id="rId4"/>
    <p:sldId id="333" r:id="rId5"/>
    <p:sldId id="335" r:id="rId6"/>
    <p:sldId id="312" r:id="rId7"/>
    <p:sldId id="314" r:id="rId8"/>
    <p:sldId id="338" r:id="rId9"/>
    <p:sldId id="336" r:id="rId10"/>
    <p:sldId id="337" r:id="rId11"/>
    <p:sldId id="313" r:id="rId12"/>
    <p:sldId id="332" r:id="rId13"/>
    <p:sldId id="331" r:id="rId14"/>
    <p:sldId id="334" r:id="rId15"/>
    <p:sldId id="273" r:id="rId16"/>
  </p:sldIdLst>
  <p:sldSz cx="18288000" cy="10287000"/>
  <p:notesSz cx="6858000" cy="9144000"/>
  <p:embeddedFontLst>
    <p:embeddedFont>
      <p:font typeface="Questrial" pitchFamily="2"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jZ13HAoCL1vC+ROOiaxG9G+ix+b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53" autoAdjust="0"/>
    <p:restoredTop sz="94660"/>
  </p:normalViewPr>
  <p:slideViewPr>
    <p:cSldViewPr snapToGrid="0">
      <p:cViewPr varScale="1">
        <p:scale>
          <a:sx n="26" d="100"/>
          <a:sy n="26" d="100"/>
        </p:scale>
        <p:origin x="64" y="7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61370761-9EB7-4693-004C-CB508B4D0A80}"/>
            </a:ext>
          </a:extLst>
        </p:cNvPr>
        <p:cNvGrpSpPr/>
        <p:nvPr/>
      </p:nvGrpSpPr>
      <p:grpSpPr>
        <a:xfrm>
          <a:off x="0" y="0"/>
          <a:ext cx="0" cy="0"/>
          <a:chOff x="0" y="0"/>
          <a:chExt cx="0" cy="0"/>
        </a:xfrm>
      </p:grpSpPr>
      <p:sp>
        <p:nvSpPr>
          <p:cNvPr id="96" name="Google Shape;96;p23:notes">
            <a:extLst>
              <a:ext uri="{FF2B5EF4-FFF2-40B4-BE49-F238E27FC236}">
                <a16:creationId xmlns:a16="http://schemas.microsoft.com/office/drawing/2014/main" id="{594142CA-3750-591D-1625-C8A3C50526F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 name="Google Shape;97;p23:notes">
            <a:extLst>
              <a:ext uri="{FF2B5EF4-FFF2-40B4-BE49-F238E27FC236}">
                <a16:creationId xmlns:a16="http://schemas.microsoft.com/office/drawing/2014/main" id="{C6CEA116-F208-ED99-511D-FFA74B3181D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12505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BE93CA18-3189-1433-AD1B-D538432CD167}"/>
            </a:ext>
          </a:extLst>
        </p:cNvPr>
        <p:cNvGrpSpPr/>
        <p:nvPr/>
      </p:nvGrpSpPr>
      <p:grpSpPr>
        <a:xfrm>
          <a:off x="0" y="0"/>
          <a:ext cx="0" cy="0"/>
          <a:chOff x="0" y="0"/>
          <a:chExt cx="0" cy="0"/>
        </a:xfrm>
      </p:grpSpPr>
      <p:sp>
        <p:nvSpPr>
          <p:cNvPr id="96" name="Google Shape;96;p23:notes">
            <a:extLst>
              <a:ext uri="{FF2B5EF4-FFF2-40B4-BE49-F238E27FC236}">
                <a16:creationId xmlns:a16="http://schemas.microsoft.com/office/drawing/2014/main" id="{51D16E0C-AD57-3934-4C49-4C911FC559D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 name="Google Shape;97;p23:notes">
            <a:extLst>
              <a:ext uri="{FF2B5EF4-FFF2-40B4-BE49-F238E27FC236}">
                <a16:creationId xmlns:a16="http://schemas.microsoft.com/office/drawing/2014/main" id="{31CC4266-EE62-356C-702E-A49A465CA9B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55505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23CD2EF5-E97E-1D3C-D9AD-ECD6049874DF}"/>
            </a:ext>
          </a:extLst>
        </p:cNvPr>
        <p:cNvGrpSpPr/>
        <p:nvPr/>
      </p:nvGrpSpPr>
      <p:grpSpPr>
        <a:xfrm>
          <a:off x="0" y="0"/>
          <a:ext cx="0" cy="0"/>
          <a:chOff x="0" y="0"/>
          <a:chExt cx="0" cy="0"/>
        </a:xfrm>
      </p:grpSpPr>
      <p:sp>
        <p:nvSpPr>
          <p:cNvPr id="96" name="Google Shape;96;p23:notes">
            <a:extLst>
              <a:ext uri="{FF2B5EF4-FFF2-40B4-BE49-F238E27FC236}">
                <a16:creationId xmlns:a16="http://schemas.microsoft.com/office/drawing/2014/main" id="{CA1AF46F-0943-6051-5350-8A9C3FDBF1E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 name="Google Shape;97;p23:notes">
            <a:extLst>
              <a:ext uri="{FF2B5EF4-FFF2-40B4-BE49-F238E27FC236}">
                <a16:creationId xmlns:a16="http://schemas.microsoft.com/office/drawing/2014/main" id="{294A03E9-6ED7-35A2-B203-7FE4FB11DF1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4079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DA15E94D-1A45-93B2-D015-FB4AEC64A0C9}"/>
            </a:ext>
          </a:extLst>
        </p:cNvPr>
        <p:cNvGrpSpPr/>
        <p:nvPr/>
      </p:nvGrpSpPr>
      <p:grpSpPr>
        <a:xfrm>
          <a:off x="0" y="0"/>
          <a:ext cx="0" cy="0"/>
          <a:chOff x="0" y="0"/>
          <a:chExt cx="0" cy="0"/>
        </a:xfrm>
      </p:grpSpPr>
      <p:sp>
        <p:nvSpPr>
          <p:cNvPr id="96" name="Google Shape;96;p23:notes">
            <a:extLst>
              <a:ext uri="{FF2B5EF4-FFF2-40B4-BE49-F238E27FC236}">
                <a16:creationId xmlns:a16="http://schemas.microsoft.com/office/drawing/2014/main" id="{FCE4862B-8FA4-BF3A-1CFB-E4DF050E84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 name="Google Shape;97;p23:notes">
            <a:extLst>
              <a:ext uri="{FF2B5EF4-FFF2-40B4-BE49-F238E27FC236}">
                <a16:creationId xmlns:a16="http://schemas.microsoft.com/office/drawing/2014/main" id="{52CA295B-52FC-B096-2D0D-BB200876CE4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64755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9092A895-25BD-BEC0-78EE-3CC6A23919F0}"/>
            </a:ext>
          </a:extLst>
        </p:cNvPr>
        <p:cNvGrpSpPr/>
        <p:nvPr/>
      </p:nvGrpSpPr>
      <p:grpSpPr>
        <a:xfrm>
          <a:off x="0" y="0"/>
          <a:ext cx="0" cy="0"/>
          <a:chOff x="0" y="0"/>
          <a:chExt cx="0" cy="0"/>
        </a:xfrm>
      </p:grpSpPr>
      <p:sp>
        <p:nvSpPr>
          <p:cNvPr id="96" name="Google Shape;96;p23:notes">
            <a:extLst>
              <a:ext uri="{FF2B5EF4-FFF2-40B4-BE49-F238E27FC236}">
                <a16:creationId xmlns:a16="http://schemas.microsoft.com/office/drawing/2014/main" id="{E1BAC600-F454-3E88-00DD-249AD3EBBAE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 name="Google Shape;97;p23:notes">
            <a:extLst>
              <a:ext uri="{FF2B5EF4-FFF2-40B4-BE49-F238E27FC236}">
                <a16:creationId xmlns:a16="http://schemas.microsoft.com/office/drawing/2014/main" id="{5AE34F06-5789-AEC0-1642-BDEDFB76D98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79347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2" name="Google Shape;302;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7" name="Google Shape;7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7DC51C54-33C4-4354-542E-829C64C2F11E}"/>
            </a:ext>
          </a:extLst>
        </p:cNvPr>
        <p:cNvGrpSpPr/>
        <p:nvPr/>
      </p:nvGrpSpPr>
      <p:grpSpPr>
        <a:xfrm>
          <a:off x="0" y="0"/>
          <a:ext cx="0" cy="0"/>
          <a:chOff x="0" y="0"/>
          <a:chExt cx="0" cy="0"/>
        </a:xfrm>
      </p:grpSpPr>
      <p:sp>
        <p:nvSpPr>
          <p:cNvPr id="96" name="Google Shape;96;p23:notes">
            <a:extLst>
              <a:ext uri="{FF2B5EF4-FFF2-40B4-BE49-F238E27FC236}">
                <a16:creationId xmlns:a16="http://schemas.microsoft.com/office/drawing/2014/main" id="{5F35C6BC-5507-E403-74BA-5B5EB1BD0D0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 name="Google Shape;97;p23:notes">
            <a:extLst>
              <a:ext uri="{FF2B5EF4-FFF2-40B4-BE49-F238E27FC236}">
                <a16:creationId xmlns:a16="http://schemas.microsoft.com/office/drawing/2014/main" id="{D5A0B3C1-C18B-95CE-43B8-96ACEEFAE38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2933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B83CF2A9-44B2-A0B2-10F4-9C95947C4111}"/>
            </a:ext>
          </a:extLst>
        </p:cNvPr>
        <p:cNvGrpSpPr/>
        <p:nvPr/>
      </p:nvGrpSpPr>
      <p:grpSpPr>
        <a:xfrm>
          <a:off x="0" y="0"/>
          <a:ext cx="0" cy="0"/>
          <a:chOff x="0" y="0"/>
          <a:chExt cx="0" cy="0"/>
        </a:xfrm>
      </p:grpSpPr>
      <p:sp>
        <p:nvSpPr>
          <p:cNvPr id="96" name="Google Shape;96;p23:notes">
            <a:extLst>
              <a:ext uri="{FF2B5EF4-FFF2-40B4-BE49-F238E27FC236}">
                <a16:creationId xmlns:a16="http://schemas.microsoft.com/office/drawing/2014/main" id="{19937820-173D-BACB-6B5B-C183D090356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 name="Google Shape;97;p23:notes">
            <a:extLst>
              <a:ext uri="{FF2B5EF4-FFF2-40B4-BE49-F238E27FC236}">
                <a16:creationId xmlns:a16="http://schemas.microsoft.com/office/drawing/2014/main" id="{BDF4E926-72CC-87C6-1704-4850809035E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03110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13A3E55E-AC0A-8FF7-E24C-D525081F38DD}"/>
            </a:ext>
          </a:extLst>
        </p:cNvPr>
        <p:cNvGrpSpPr/>
        <p:nvPr/>
      </p:nvGrpSpPr>
      <p:grpSpPr>
        <a:xfrm>
          <a:off x="0" y="0"/>
          <a:ext cx="0" cy="0"/>
          <a:chOff x="0" y="0"/>
          <a:chExt cx="0" cy="0"/>
        </a:xfrm>
      </p:grpSpPr>
      <p:sp>
        <p:nvSpPr>
          <p:cNvPr id="96" name="Google Shape;96;p23:notes">
            <a:extLst>
              <a:ext uri="{FF2B5EF4-FFF2-40B4-BE49-F238E27FC236}">
                <a16:creationId xmlns:a16="http://schemas.microsoft.com/office/drawing/2014/main" id="{F98ADF47-55C9-68DE-B736-0C69E152E5F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 name="Google Shape;97;p23:notes">
            <a:extLst>
              <a:ext uri="{FF2B5EF4-FFF2-40B4-BE49-F238E27FC236}">
                <a16:creationId xmlns:a16="http://schemas.microsoft.com/office/drawing/2014/main" id="{B8CDA99E-A211-7837-06AF-199DFD9331A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62350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EC476C56-159C-3B25-184F-04A00701AE43}"/>
            </a:ext>
          </a:extLst>
        </p:cNvPr>
        <p:cNvGrpSpPr/>
        <p:nvPr/>
      </p:nvGrpSpPr>
      <p:grpSpPr>
        <a:xfrm>
          <a:off x="0" y="0"/>
          <a:ext cx="0" cy="0"/>
          <a:chOff x="0" y="0"/>
          <a:chExt cx="0" cy="0"/>
        </a:xfrm>
      </p:grpSpPr>
      <p:sp>
        <p:nvSpPr>
          <p:cNvPr id="96" name="Google Shape;96;p23:notes">
            <a:extLst>
              <a:ext uri="{FF2B5EF4-FFF2-40B4-BE49-F238E27FC236}">
                <a16:creationId xmlns:a16="http://schemas.microsoft.com/office/drawing/2014/main" id="{889DD88A-F918-337E-6267-9DDB9369C9A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 name="Google Shape;97;p23:notes">
            <a:extLst>
              <a:ext uri="{FF2B5EF4-FFF2-40B4-BE49-F238E27FC236}">
                <a16:creationId xmlns:a16="http://schemas.microsoft.com/office/drawing/2014/main" id="{F4C18D53-A388-A435-5CDC-9A3C52C3D32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9412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04A2E7D1-3B0B-F8AF-E5BA-6CD2AD1018F7}"/>
            </a:ext>
          </a:extLst>
        </p:cNvPr>
        <p:cNvGrpSpPr/>
        <p:nvPr/>
      </p:nvGrpSpPr>
      <p:grpSpPr>
        <a:xfrm>
          <a:off x="0" y="0"/>
          <a:ext cx="0" cy="0"/>
          <a:chOff x="0" y="0"/>
          <a:chExt cx="0" cy="0"/>
        </a:xfrm>
      </p:grpSpPr>
      <p:sp>
        <p:nvSpPr>
          <p:cNvPr id="96" name="Google Shape;96;p23:notes">
            <a:extLst>
              <a:ext uri="{FF2B5EF4-FFF2-40B4-BE49-F238E27FC236}">
                <a16:creationId xmlns:a16="http://schemas.microsoft.com/office/drawing/2014/main" id="{0B7CD418-7926-F464-6216-63BAE6C8DE4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 name="Google Shape;97;p23:notes">
            <a:extLst>
              <a:ext uri="{FF2B5EF4-FFF2-40B4-BE49-F238E27FC236}">
                <a16:creationId xmlns:a16="http://schemas.microsoft.com/office/drawing/2014/main" id="{1A3189DD-2F34-2D51-107A-B68F4641847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62702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42DF70B9-DA69-EA43-33A9-92875D9B4254}"/>
            </a:ext>
          </a:extLst>
        </p:cNvPr>
        <p:cNvGrpSpPr/>
        <p:nvPr/>
      </p:nvGrpSpPr>
      <p:grpSpPr>
        <a:xfrm>
          <a:off x="0" y="0"/>
          <a:ext cx="0" cy="0"/>
          <a:chOff x="0" y="0"/>
          <a:chExt cx="0" cy="0"/>
        </a:xfrm>
      </p:grpSpPr>
      <p:sp>
        <p:nvSpPr>
          <p:cNvPr id="96" name="Google Shape;96;p23:notes">
            <a:extLst>
              <a:ext uri="{FF2B5EF4-FFF2-40B4-BE49-F238E27FC236}">
                <a16:creationId xmlns:a16="http://schemas.microsoft.com/office/drawing/2014/main" id="{344F09F9-8C89-B0E5-A67C-FB675EF2EFD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 name="Google Shape;97;p23:notes">
            <a:extLst>
              <a:ext uri="{FF2B5EF4-FFF2-40B4-BE49-F238E27FC236}">
                <a16:creationId xmlns:a16="http://schemas.microsoft.com/office/drawing/2014/main" id="{D6B089FC-D458-534D-DF1A-7830961DA6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58875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6EE69D79-E0DA-3E15-6746-9FEBE8348924}"/>
            </a:ext>
          </a:extLst>
        </p:cNvPr>
        <p:cNvGrpSpPr/>
        <p:nvPr/>
      </p:nvGrpSpPr>
      <p:grpSpPr>
        <a:xfrm>
          <a:off x="0" y="0"/>
          <a:ext cx="0" cy="0"/>
          <a:chOff x="0" y="0"/>
          <a:chExt cx="0" cy="0"/>
        </a:xfrm>
      </p:grpSpPr>
      <p:sp>
        <p:nvSpPr>
          <p:cNvPr id="96" name="Google Shape;96;p23:notes">
            <a:extLst>
              <a:ext uri="{FF2B5EF4-FFF2-40B4-BE49-F238E27FC236}">
                <a16:creationId xmlns:a16="http://schemas.microsoft.com/office/drawing/2014/main" id="{E82CFF7D-8E74-0157-3A8E-7386E756475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 name="Google Shape;97;p23:notes">
            <a:extLst>
              <a:ext uri="{FF2B5EF4-FFF2-40B4-BE49-F238E27FC236}">
                <a16:creationId xmlns:a16="http://schemas.microsoft.com/office/drawing/2014/main" id="{44E6C1D4-4CBB-385D-687F-1D764A30A9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78261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9"/>
          <p:cNvSpPr>
            <a:spLocks noGrp="1"/>
          </p:cNvSpPr>
          <p:nvPr>
            <p:ph type="pic" idx="2"/>
          </p:nvPr>
        </p:nvSpPr>
        <p:spPr>
          <a:xfrm>
            <a:off x="1792288" y="612775"/>
            <a:ext cx="5486400" cy="4114800"/>
          </a:xfrm>
          <a:prstGeom prst="rect">
            <a:avLst/>
          </a:prstGeom>
          <a:noFill/>
          <a:ln>
            <a:noFill/>
          </a:ln>
        </p:spPr>
      </p:sp>
      <p:sp>
        <p:nvSpPr>
          <p:cNvPr id="64" name="Google Shape;64;p1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0"/>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mouindonesia.id"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26608" r="-41298"/>
            </a:stretch>
          </a:blipFill>
          <a:ln>
            <a:noFill/>
          </a:ln>
        </p:spPr>
        <p:txBody>
          <a:bodyPr/>
          <a:lstStyle/>
          <a:p>
            <a:endParaRPr lang="en-ID"/>
          </a:p>
        </p:txBody>
      </p:sp>
      <p:sp>
        <p:nvSpPr>
          <p:cNvPr id="85" name="Google Shape;85;p1"/>
          <p:cNvSpPr/>
          <p:nvPr/>
        </p:nvSpPr>
        <p:spPr>
          <a:xfrm>
            <a:off x="10610019" y="0"/>
            <a:ext cx="8706681" cy="11512966"/>
          </a:xfrm>
          <a:custGeom>
            <a:avLst/>
            <a:gdLst/>
            <a:ahLst/>
            <a:cxnLst/>
            <a:rect l="l" t="t" r="r" b="b"/>
            <a:pathLst>
              <a:path w="8706681" h="11512966" extrusionOk="0">
                <a:moveTo>
                  <a:pt x="0" y="0"/>
                </a:moveTo>
                <a:lnTo>
                  <a:pt x="8706681" y="0"/>
                </a:lnTo>
                <a:lnTo>
                  <a:pt x="8706681" y="11512966"/>
                </a:lnTo>
                <a:lnTo>
                  <a:pt x="0" y="11512966"/>
                </a:lnTo>
                <a:lnTo>
                  <a:pt x="0" y="0"/>
                </a:lnTo>
                <a:close/>
              </a:path>
            </a:pathLst>
          </a:custGeom>
          <a:blipFill rotWithShape="1">
            <a:blip r:embed="rId4">
              <a:alphaModFix/>
            </a:blip>
            <a:stretch>
              <a:fillRect/>
            </a:stretch>
          </a:blipFill>
          <a:ln>
            <a:noFill/>
          </a:ln>
        </p:spPr>
      </p:sp>
      <p:sp>
        <p:nvSpPr>
          <p:cNvPr id="93" name="Google Shape;93;p1"/>
          <p:cNvSpPr txBox="1"/>
          <p:nvPr/>
        </p:nvSpPr>
        <p:spPr>
          <a:xfrm>
            <a:off x="1028700" y="8977615"/>
            <a:ext cx="5099376" cy="2806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050" b="0" i="0" u="sng" strike="noStrike" cap="none">
                <a:solidFill>
                  <a:srgbClr val="014196"/>
                </a:solidFill>
                <a:latin typeface="Arial"/>
                <a:ea typeface="Arial"/>
                <a:cs typeface="Arial"/>
                <a:sym typeface="Arial"/>
                <a:hlinkClick r:id="rId5">
                  <a:extLst>
                    <a:ext uri="{A12FA001-AC4F-418D-AE19-62706E023703}">
                      <ahyp:hlinkClr xmlns:ahyp="http://schemas.microsoft.com/office/drawing/2018/hyperlinkcolor" val="tx"/>
                    </a:ext>
                  </a:extLst>
                </a:hlinkClick>
              </a:rPr>
              <a:t>mouindonesia.id</a:t>
            </a:r>
            <a:endParaRPr/>
          </a:p>
        </p:txBody>
      </p:sp>
      <p:grpSp>
        <p:nvGrpSpPr>
          <p:cNvPr id="94" name="Google Shape;94;p1"/>
          <p:cNvGrpSpPr/>
          <p:nvPr/>
        </p:nvGrpSpPr>
        <p:grpSpPr>
          <a:xfrm>
            <a:off x="14397072" y="643490"/>
            <a:ext cx="3324640" cy="1439278"/>
            <a:chOff x="0" y="0"/>
            <a:chExt cx="4432854" cy="1919037"/>
          </a:xfrm>
        </p:grpSpPr>
        <p:sp>
          <p:nvSpPr>
            <p:cNvPr id="95" name="Google Shape;95;p1"/>
            <p:cNvSpPr/>
            <p:nvPr/>
          </p:nvSpPr>
          <p:spPr>
            <a:xfrm>
              <a:off x="0" y="0"/>
              <a:ext cx="1919037" cy="1919037"/>
            </a:xfrm>
            <a:custGeom>
              <a:avLst/>
              <a:gdLst/>
              <a:ahLst/>
              <a:cxnLst/>
              <a:rect l="l" t="t" r="r" b="b"/>
              <a:pathLst>
                <a:path w="1919037" h="1919037" extrusionOk="0">
                  <a:moveTo>
                    <a:pt x="0" y="0"/>
                  </a:moveTo>
                  <a:lnTo>
                    <a:pt x="1919037" y="0"/>
                  </a:lnTo>
                  <a:lnTo>
                    <a:pt x="1919037" y="1919037"/>
                  </a:lnTo>
                  <a:lnTo>
                    <a:pt x="0" y="1919037"/>
                  </a:lnTo>
                  <a:lnTo>
                    <a:pt x="0" y="0"/>
                  </a:lnTo>
                  <a:close/>
                </a:path>
              </a:pathLst>
            </a:custGeom>
            <a:blipFill rotWithShape="1">
              <a:blip r:embed="rId6">
                <a:alphaModFix/>
              </a:blip>
              <a:stretch>
                <a:fillRect/>
              </a:stretch>
            </a:blipFill>
            <a:ln>
              <a:noFill/>
            </a:ln>
          </p:spPr>
        </p:sp>
        <p:sp>
          <p:nvSpPr>
            <p:cNvPr id="96" name="Google Shape;96;p1"/>
            <p:cNvSpPr txBox="1"/>
            <p:nvPr/>
          </p:nvSpPr>
          <p:spPr>
            <a:xfrm>
              <a:off x="1803364" y="304641"/>
              <a:ext cx="2629490" cy="1366905"/>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US" sz="2673" b="0" i="0" u="none" strike="noStrike" cap="none">
                  <a:solidFill>
                    <a:srgbClr val="C4AD72"/>
                  </a:solidFill>
                  <a:latin typeface="Arial"/>
                  <a:ea typeface="Arial"/>
                  <a:cs typeface="Arial"/>
                  <a:sym typeface="Arial"/>
                </a:rPr>
                <a:t>Al Mustafa</a:t>
              </a:r>
              <a:endParaRPr/>
            </a:p>
            <a:p>
              <a:pPr marL="0" marR="0" lvl="0" indent="0" algn="just" rtl="0">
                <a:lnSpc>
                  <a:spcPct val="100000"/>
                </a:lnSpc>
                <a:spcBef>
                  <a:spcPts val="0"/>
                </a:spcBef>
                <a:spcAft>
                  <a:spcPts val="0"/>
                </a:spcAft>
                <a:buNone/>
              </a:pPr>
              <a:r>
                <a:rPr lang="en-US" sz="2673" b="0" i="0" u="none" strike="noStrike" cap="none">
                  <a:solidFill>
                    <a:srgbClr val="C4AD72"/>
                  </a:solidFill>
                  <a:latin typeface="Arial"/>
                  <a:ea typeface="Arial"/>
                  <a:cs typeface="Arial"/>
                  <a:sym typeface="Arial"/>
                </a:rPr>
                <a:t>Open </a:t>
              </a:r>
              <a:endParaRPr/>
            </a:p>
            <a:p>
              <a:pPr marL="0" marR="0" lvl="0" indent="0" algn="just" rtl="0">
                <a:lnSpc>
                  <a:spcPct val="100000"/>
                </a:lnSpc>
                <a:spcBef>
                  <a:spcPts val="0"/>
                </a:spcBef>
                <a:spcAft>
                  <a:spcPts val="0"/>
                </a:spcAft>
                <a:buNone/>
              </a:pPr>
              <a:r>
                <a:rPr lang="en-US" sz="2673" b="0" i="0" u="none" strike="noStrike" cap="none">
                  <a:solidFill>
                    <a:srgbClr val="C4AD72"/>
                  </a:solidFill>
                  <a:latin typeface="Arial"/>
                  <a:ea typeface="Arial"/>
                  <a:cs typeface="Arial"/>
                  <a:sym typeface="Arial"/>
                </a:rPr>
                <a:t>University</a:t>
              </a:r>
              <a:endParaRPr/>
            </a:p>
          </p:txBody>
        </p:sp>
      </p:grpSp>
      <p:sp>
        <p:nvSpPr>
          <p:cNvPr id="4" name="Google Shape;91;p1">
            <a:extLst>
              <a:ext uri="{FF2B5EF4-FFF2-40B4-BE49-F238E27FC236}">
                <a16:creationId xmlns:a16="http://schemas.microsoft.com/office/drawing/2014/main" id="{570FDC7F-DB6E-5D5D-881B-5BE66CFF1820}"/>
              </a:ext>
            </a:extLst>
          </p:cNvPr>
          <p:cNvSpPr txBox="1"/>
          <p:nvPr/>
        </p:nvSpPr>
        <p:spPr>
          <a:xfrm>
            <a:off x="1310377" y="3928679"/>
            <a:ext cx="12044675" cy="1723549"/>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8000" b="1" i="0" u="none" strike="noStrike" cap="none" dirty="0">
                <a:solidFill>
                  <a:srgbClr val="122D6D"/>
                </a:solidFill>
                <a:latin typeface="Questrial"/>
                <a:ea typeface="Questrial"/>
                <a:cs typeface="Questrial"/>
                <a:sym typeface="Questrial"/>
              </a:rPr>
              <a:t>Perempuan </a:t>
            </a:r>
            <a:r>
              <a:rPr lang="en-US" sz="8000" b="1" i="0" u="none" strike="noStrike" cap="none" dirty="0" err="1">
                <a:solidFill>
                  <a:srgbClr val="122D6D"/>
                </a:solidFill>
                <a:latin typeface="Questrial"/>
                <a:ea typeface="Questrial"/>
                <a:cs typeface="Questrial"/>
                <a:sym typeface="Questrial"/>
              </a:rPr>
              <a:t>dalam</a:t>
            </a:r>
            <a:r>
              <a:rPr lang="en-US" sz="8000" b="1" i="0" u="none" strike="noStrike" cap="none" dirty="0">
                <a:solidFill>
                  <a:srgbClr val="122D6D"/>
                </a:solidFill>
                <a:latin typeface="Questrial"/>
                <a:ea typeface="Questrial"/>
                <a:cs typeface="Questrial"/>
                <a:sym typeface="Questrial"/>
              </a:rPr>
              <a:t> Islam 2 </a:t>
            </a:r>
            <a:endParaRPr lang="en-US" sz="8000" dirty="0"/>
          </a:p>
        </p:txBody>
      </p:sp>
      <p:sp>
        <p:nvSpPr>
          <p:cNvPr id="15" name="Google Shape;91;p1">
            <a:extLst>
              <a:ext uri="{FF2B5EF4-FFF2-40B4-BE49-F238E27FC236}">
                <a16:creationId xmlns:a16="http://schemas.microsoft.com/office/drawing/2014/main" id="{50C693D4-1E35-F2B8-9C63-D2A694CD8A3B}"/>
              </a:ext>
            </a:extLst>
          </p:cNvPr>
          <p:cNvSpPr txBox="1"/>
          <p:nvPr/>
        </p:nvSpPr>
        <p:spPr>
          <a:xfrm>
            <a:off x="4031573" y="5756483"/>
            <a:ext cx="7381124" cy="1421928"/>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6600" b="1" i="0" u="none" strike="noStrike" cap="none" dirty="0">
                <a:solidFill>
                  <a:srgbClr val="122D6D"/>
                </a:solidFill>
                <a:latin typeface="Questrial"/>
                <a:ea typeface="Questrial"/>
                <a:cs typeface="Questrial"/>
                <a:sym typeface="Questrial"/>
              </a:rPr>
              <a:t>Siti </a:t>
            </a:r>
            <a:r>
              <a:rPr lang="en-US" sz="6600" b="1" i="0" u="none" strike="noStrike" cap="none" dirty="0" err="1">
                <a:solidFill>
                  <a:srgbClr val="122D6D"/>
                </a:solidFill>
                <a:latin typeface="Questrial"/>
                <a:ea typeface="Questrial"/>
                <a:cs typeface="Questrial"/>
                <a:sym typeface="Questrial"/>
              </a:rPr>
              <a:t>Zinatun</a:t>
            </a:r>
            <a:r>
              <a:rPr lang="en-US" sz="6600" b="1" i="0" u="none" strike="noStrike" cap="none" dirty="0">
                <a:solidFill>
                  <a:srgbClr val="122D6D"/>
                </a:solidFill>
                <a:latin typeface="Questrial"/>
                <a:ea typeface="Questrial"/>
                <a:cs typeface="Questrial"/>
                <a:sym typeface="Questrial"/>
              </a:rPr>
              <a:t>, M.A.</a:t>
            </a:r>
            <a:endParaRPr lang="en-US" sz="6600" dirty="0"/>
          </a:p>
        </p:txBody>
      </p:sp>
      <p:sp>
        <p:nvSpPr>
          <p:cNvPr id="16" name="Google Shape;91;p1">
            <a:extLst>
              <a:ext uri="{FF2B5EF4-FFF2-40B4-BE49-F238E27FC236}">
                <a16:creationId xmlns:a16="http://schemas.microsoft.com/office/drawing/2014/main" id="{C969190C-F2BA-492C-62D4-30DE66A0D3B2}"/>
              </a:ext>
            </a:extLst>
          </p:cNvPr>
          <p:cNvSpPr txBox="1"/>
          <p:nvPr/>
        </p:nvSpPr>
        <p:spPr>
          <a:xfrm>
            <a:off x="5943599" y="7111064"/>
            <a:ext cx="4666419" cy="1421928"/>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6600" b="1" i="0" u="none" strike="noStrike" cap="none" dirty="0">
                <a:solidFill>
                  <a:srgbClr val="122D6D"/>
                </a:solidFill>
                <a:latin typeface="Questrial"/>
                <a:ea typeface="Questrial"/>
                <a:cs typeface="Questrial"/>
                <a:sym typeface="Questrial"/>
              </a:rPr>
              <a:t>2025</a:t>
            </a:r>
            <a:endParaRPr lang="en-US" sz="6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a:extLst>
            <a:ext uri="{FF2B5EF4-FFF2-40B4-BE49-F238E27FC236}">
              <a16:creationId xmlns:a16="http://schemas.microsoft.com/office/drawing/2014/main" id="{117E3ABC-982D-6195-8C3C-AF18B9EC7E33}"/>
            </a:ext>
          </a:extLst>
        </p:cNvPr>
        <p:cNvGrpSpPr/>
        <p:nvPr/>
      </p:nvGrpSpPr>
      <p:grpSpPr>
        <a:xfrm>
          <a:off x="0" y="0"/>
          <a:ext cx="0" cy="0"/>
          <a:chOff x="0" y="0"/>
          <a:chExt cx="0" cy="0"/>
        </a:xfrm>
      </p:grpSpPr>
      <p:sp>
        <p:nvSpPr>
          <p:cNvPr id="99" name="Google Shape;99;p23">
            <a:extLst>
              <a:ext uri="{FF2B5EF4-FFF2-40B4-BE49-F238E27FC236}">
                <a16:creationId xmlns:a16="http://schemas.microsoft.com/office/drawing/2014/main" id="{3818C4B0-37A4-C734-320E-7490AD383F69}"/>
              </a:ext>
            </a:extLst>
          </p:cNvPr>
          <p:cNvSpPr txBox="1"/>
          <p:nvPr/>
        </p:nvSpPr>
        <p:spPr>
          <a:xfrm>
            <a:off x="2312125" y="3108960"/>
            <a:ext cx="7919269" cy="4308872"/>
          </a:xfrm>
          <a:prstGeom prst="rect">
            <a:avLst/>
          </a:prstGeom>
          <a:solidFill>
            <a:schemeClr val="accent2">
              <a:lumMod val="20000"/>
              <a:lumOff val="80000"/>
            </a:schemeClr>
          </a:solidFill>
          <a:ln>
            <a:noFill/>
          </a:ln>
        </p:spPr>
        <p:txBody>
          <a:bodyPr spcFirstLastPara="1" wrap="square" lIns="0" tIns="0" rIns="0" bIns="0" anchor="t" anchorCtr="0">
            <a:spAutoFit/>
          </a:bodyPr>
          <a:lstStyle/>
          <a:p>
            <a:pPr marL="457200" indent="-457200">
              <a:buFont typeface="Wingdings" panose="05000000000000000000" pitchFamily="2" charset="2"/>
              <a:buChar char="Ø"/>
            </a:pPr>
            <a:r>
              <a:rPr lang="en-ID" sz="4000" dirty="0" err="1">
                <a:latin typeface="Questrial" pitchFamily="2" charset="0"/>
                <a:ea typeface="Questrial" pitchFamily="2" charset="0"/>
                <a:cs typeface="Questrial" pitchFamily="2" charset="0"/>
              </a:rPr>
              <a:t>Dikenal</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sebagai</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mahar</a:t>
            </a:r>
            <a:r>
              <a:rPr lang="en-ID" sz="4000" dirty="0">
                <a:latin typeface="Questrial" pitchFamily="2" charset="0"/>
                <a:ea typeface="Questrial" pitchFamily="2" charset="0"/>
                <a:cs typeface="Questrial" pitchFamily="2" charset="0"/>
              </a:rPr>
              <a:t> Imam Ali as </a:t>
            </a:r>
            <a:r>
              <a:rPr lang="en-ID" sz="4000" dirty="0" err="1">
                <a:latin typeface="Questrial" pitchFamily="2" charset="0"/>
                <a:ea typeface="Questrial" pitchFamily="2" charset="0"/>
                <a:cs typeface="Questrial" pitchFamily="2" charset="0"/>
              </a:rPr>
              <a:t>untuk</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Sayidah</a:t>
            </a:r>
            <a:r>
              <a:rPr lang="en-ID" sz="4000" dirty="0">
                <a:latin typeface="Questrial" pitchFamily="2" charset="0"/>
                <a:ea typeface="Questrial" pitchFamily="2" charset="0"/>
                <a:cs typeface="Questrial" pitchFamily="2" charset="0"/>
              </a:rPr>
              <a:t> Fatimah Zahra as</a:t>
            </a:r>
          </a:p>
          <a:p>
            <a:pPr marL="457200" indent="-457200">
              <a:buFont typeface="Wingdings" panose="05000000000000000000" pitchFamily="2" charset="2"/>
              <a:buChar char="Ø"/>
            </a:pPr>
            <a:r>
              <a:rPr lang="en-ID" sz="4000" dirty="0" err="1">
                <a:latin typeface="Questrial" pitchFamily="2" charset="0"/>
                <a:ea typeface="Questrial" pitchFamily="2" charset="0"/>
                <a:cs typeface="Questrial" pitchFamily="2" charset="0"/>
              </a:rPr>
              <a:t>Menurut</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riwayat</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kadar</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jumlah</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mahar</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sunah</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adalah</a:t>
            </a:r>
            <a:r>
              <a:rPr lang="en-ID" sz="4000" dirty="0">
                <a:latin typeface="Questrial" pitchFamily="2" charset="0"/>
                <a:ea typeface="Questrial" pitchFamily="2" charset="0"/>
                <a:cs typeface="Questrial" pitchFamily="2" charset="0"/>
              </a:rPr>
              <a:t> 500 dirham </a:t>
            </a:r>
            <a:r>
              <a:rPr lang="en-ID" sz="4000" dirty="0" err="1">
                <a:latin typeface="Questrial" pitchFamily="2" charset="0"/>
                <a:ea typeface="Questrial" pitchFamily="2" charset="0"/>
                <a:cs typeface="Questrial" pitchFamily="2" charset="0"/>
              </a:rPr>
              <a:t>atau</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sepadan</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denan</a:t>
            </a:r>
            <a:r>
              <a:rPr lang="en-ID" sz="4000" dirty="0">
                <a:latin typeface="Questrial" pitchFamily="2" charset="0"/>
                <a:ea typeface="Questrial" pitchFamily="2" charset="0"/>
                <a:cs typeface="Questrial" pitchFamily="2" charset="0"/>
              </a:rPr>
              <a:t> 1500 gram </a:t>
            </a:r>
            <a:r>
              <a:rPr lang="en-ID" sz="4000" dirty="0" err="1">
                <a:latin typeface="Questrial" pitchFamily="2" charset="0"/>
                <a:ea typeface="Questrial" pitchFamily="2" charset="0"/>
                <a:cs typeface="Questrial" pitchFamily="2" charset="0"/>
              </a:rPr>
              <a:t>perak</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murni</a:t>
            </a:r>
            <a:endParaRPr lang="en-ID" sz="4000" dirty="0">
              <a:latin typeface="Questrial" pitchFamily="2" charset="0"/>
              <a:ea typeface="Questrial" pitchFamily="2" charset="0"/>
              <a:cs typeface="Questrial" pitchFamily="2" charset="0"/>
            </a:endParaRPr>
          </a:p>
        </p:txBody>
      </p:sp>
      <p:grpSp>
        <p:nvGrpSpPr>
          <p:cNvPr id="100" name="Google Shape;100;p23">
            <a:extLst>
              <a:ext uri="{FF2B5EF4-FFF2-40B4-BE49-F238E27FC236}">
                <a16:creationId xmlns:a16="http://schemas.microsoft.com/office/drawing/2014/main" id="{C5C3F8C7-06F0-B61C-0F9A-144FAF2E659A}"/>
              </a:ext>
            </a:extLst>
          </p:cNvPr>
          <p:cNvGrpSpPr/>
          <p:nvPr/>
        </p:nvGrpSpPr>
        <p:grpSpPr>
          <a:xfrm>
            <a:off x="0" y="-144661"/>
            <a:ext cx="1677797" cy="10431661"/>
            <a:chOff x="0" y="-192881"/>
            <a:chExt cx="2237063" cy="13908881"/>
          </a:xfrm>
        </p:grpSpPr>
        <p:grpSp>
          <p:nvGrpSpPr>
            <p:cNvPr id="101" name="Google Shape;101;p23">
              <a:extLst>
                <a:ext uri="{FF2B5EF4-FFF2-40B4-BE49-F238E27FC236}">
                  <a16:creationId xmlns:a16="http://schemas.microsoft.com/office/drawing/2014/main" id="{4F1045EC-DC86-D32F-3665-89EFCAF16AA8}"/>
                </a:ext>
              </a:extLst>
            </p:cNvPr>
            <p:cNvGrpSpPr/>
            <p:nvPr/>
          </p:nvGrpSpPr>
          <p:grpSpPr>
            <a:xfrm>
              <a:off x="0" y="-192881"/>
              <a:ext cx="2237063" cy="13908881"/>
              <a:chOff x="0" y="-38100"/>
              <a:chExt cx="441889" cy="2747433"/>
            </a:xfrm>
          </p:grpSpPr>
          <p:sp>
            <p:nvSpPr>
              <p:cNvPr id="102" name="Google Shape;102;p23">
                <a:extLst>
                  <a:ext uri="{FF2B5EF4-FFF2-40B4-BE49-F238E27FC236}">
                    <a16:creationId xmlns:a16="http://schemas.microsoft.com/office/drawing/2014/main" id="{66217ED9-4F0C-0201-8ABB-4C0A106164DA}"/>
                  </a:ext>
                </a:extLst>
              </p:cNvPr>
              <p:cNvSpPr/>
              <p:nvPr/>
            </p:nvSpPr>
            <p:spPr>
              <a:xfrm>
                <a:off x="0" y="0"/>
                <a:ext cx="441889" cy="2709333"/>
              </a:xfrm>
              <a:custGeom>
                <a:avLst/>
                <a:gdLst/>
                <a:ahLst/>
                <a:cxnLst/>
                <a:rect l="l" t="t" r="r" b="b"/>
                <a:pathLst>
                  <a:path w="441889" h="2709333" extrusionOk="0">
                    <a:moveTo>
                      <a:pt x="0" y="0"/>
                    </a:moveTo>
                    <a:lnTo>
                      <a:pt x="441889" y="0"/>
                    </a:lnTo>
                    <a:lnTo>
                      <a:pt x="441889" y="2709333"/>
                    </a:lnTo>
                    <a:lnTo>
                      <a:pt x="0" y="2709333"/>
                    </a:lnTo>
                    <a:close/>
                  </a:path>
                </a:pathLst>
              </a:custGeom>
              <a:solidFill>
                <a:srgbClr val="122D6D"/>
              </a:solidFill>
              <a:ln>
                <a:noFill/>
              </a:ln>
            </p:spPr>
          </p:sp>
          <p:sp>
            <p:nvSpPr>
              <p:cNvPr id="103" name="Google Shape;103;p23">
                <a:extLst>
                  <a:ext uri="{FF2B5EF4-FFF2-40B4-BE49-F238E27FC236}">
                    <a16:creationId xmlns:a16="http://schemas.microsoft.com/office/drawing/2014/main" id="{24D5EA99-7082-4034-B9F2-0BAE3919405C}"/>
                  </a:ext>
                </a:extLst>
              </p:cNvPr>
              <p:cNvSpPr txBox="1"/>
              <p:nvPr/>
            </p:nvSpPr>
            <p:spPr>
              <a:xfrm>
                <a:off x="0" y="-38100"/>
                <a:ext cx="441889"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4" name="Google Shape;104;p23">
              <a:extLst>
                <a:ext uri="{FF2B5EF4-FFF2-40B4-BE49-F238E27FC236}">
                  <a16:creationId xmlns:a16="http://schemas.microsoft.com/office/drawing/2014/main" id="{91ADDC2D-8D14-0446-D925-218714CDCABA}"/>
                </a:ext>
              </a:extLst>
            </p:cNvPr>
            <p:cNvGrpSpPr/>
            <p:nvPr/>
          </p:nvGrpSpPr>
          <p:grpSpPr>
            <a:xfrm>
              <a:off x="0" y="1178719"/>
              <a:ext cx="953011" cy="11165681"/>
              <a:chOff x="0" y="-38100"/>
              <a:chExt cx="188249" cy="2205567"/>
            </a:xfrm>
          </p:grpSpPr>
          <p:sp>
            <p:nvSpPr>
              <p:cNvPr id="105" name="Google Shape;105;p23">
                <a:extLst>
                  <a:ext uri="{FF2B5EF4-FFF2-40B4-BE49-F238E27FC236}">
                    <a16:creationId xmlns:a16="http://schemas.microsoft.com/office/drawing/2014/main" id="{602D3A9F-AFCB-B41C-B7E6-474A286EC0DC}"/>
                  </a:ext>
                </a:extLst>
              </p:cNvPr>
              <p:cNvSpPr/>
              <p:nvPr/>
            </p:nvSpPr>
            <p:spPr>
              <a:xfrm>
                <a:off x="0" y="0"/>
                <a:ext cx="188249" cy="2167467"/>
              </a:xfrm>
              <a:custGeom>
                <a:avLst/>
                <a:gdLst/>
                <a:ahLst/>
                <a:cxnLst/>
                <a:rect l="l" t="t" r="r" b="b"/>
                <a:pathLst>
                  <a:path w="188249" h="2167467" extrusionOk="0">
                    <a:moveTo>
                      <a:pt x="0" y="0"/>
                    </a:moveTo>
                    <a:lnTo>
                      <a:pt x="188249" y="0"/>
                    </a:lnTo>
                    <a:lnTo>
                      <a:pt x="188249" y="2167467"/>
                    </a:lnTo>
                    <a:lnTo>
                      <a:pt x="0" y="2167467"/>
                    </a:lnTo>
                    <a:close/>
                  </a:path>
                </a:pathLst>
              </a:custGeom>
              <a:solidFill>
                <a:srgbClr val="C4AD72"/>
              </a:solidFill>
              <a:ln>
                <a:noFill/>
              </a:ln>
            </p:spPr>
          </p:sp>
          <p:sp>
            <p:nvSpPr>
              <p:cNvPr id="106" name="Google Shape;106;p23">
                <a:extLst>
                  <a:ext uri="{FF2B5EF4-FFF2-40B4-BE49-F238E27FC236}">
                    <a16:creationId xmlns:a16="http://schemas.microsoft.com/office/drawing/2014/main" id="{0D2E31D3-DD4E-E089-1631-3F05164FF3EB}"/>
                  </a:ext>
                </a:extLst>
              </p:cNvPr>
              <p:cNvSpPr txBox="1"/>
              <p:nvPr/>
            </p:nvSpPr>
            <p:spPr>
              <a:xfrm>
                <a:off x="0" y="-38100"/>
                <a:ext cx="188249" cy="2205567"/>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7" name="Google Shape;107;p23">
              <a:extLst>
                <a:ext uri="{FF2B5EF4-FFF2-40B4-BE49-F238E27FC236}">
                  <a16:creationId xmlns:a16="http://schemas.microsoft.com/office/drawing/2014/main" id="{966BA4A3-3E35-0E9C-2F24-546709CC7FC0}"/>
                </a:ext>
              </a:extLst>
            </p:cNvPr>
            <p:cNvSpPr/>
            <p:nvPr/>
          </p:nvSpPr>
          <p:spPr>
            <a:xfrm>
              <a:off x="1118531" y="140625"/>
              <a:ext cx="1052078" cy="1572349"/>
            </a:xfrm>
            <a:custGeom>
              <a:avLst/>
              <a:gdLst/>
              <a:ahLst/>
              <a:cxnLst/>
              <a:rect l="l" t="t" r="r" b="b"/>
              <a:pathLst>
                <a:path w="1052078" h="1572349" extrusionOk="0">
                  <a:moveTo>
                    <a:pt x="0" y="0"/>
                  </a:moveTo>
                  <a:lnTo>
                    <a:pt x="1052078" y="0"/>
                  </a:lnTo>
                  <a:lnTo>
                    <a:pt x="1052078" y="1572349"/>
                  </a:lnTo>
                  <a:lnTo>
                    <a:pt x="0" y="1572349"/>
                  </a:lnTo>
                  <a:lnTo>
                    <a:pt x="0" y="0"/>
                  </a:lnTo>
                  <a:close/>
                </a:path>
              </a:pathLst>
            </a:custGeom>
            <a:blipFill rotWithShape="1">
              <a:blip r:embed="rId3">
                <a:alphaModFix/>
              </a:blip>
              <a:stretch>
                <a:fillRect l="-21957" r="-27485"/>
              </a:stretch>
            </a:blipFill>
            <a:ln>
              <a:noFill/>
            </a:ln>
          </p:spPr>
        </p:sp>
      </p:grpSp>
      <p:sp>
        <p:nvSpPr>
          <p:cNvPr id="2" name="Google Shape;93;p22">
            <a:extLst>
              <a:ext uri="{FF2B5EF4-FFF2-40B4-BE49-F238E27FC236}">
                <a16:creationId xmlns:a16="http://schemas.microsoft.com/office/drawing/2014/main" id="{7E59E915-2D18-D2E7-402D-EBD467F222D4}"/>
              </a:ext>
            </a:extLst>
          </p:cNvPr>
          <p:cNvSpPr txBox="1"/>
          <p:nvPr/>
        </p:nvSpPr>
        <p:spPr>
          <a:xfrm>
            <a:off x="3657601" y="356546"/>
            <a:ext cx="13812254" cy="677108"/>
          </a:xfrm>
          <a:prstGeom prst="rect">
            <a:avLst/>
          </a:prstGeom>
          <a:solidFill>
            <a:schemeClr val="accent2">
              <a:lumMod val="20000"/>
              <a:lumOff val="80000"/>
            </a:schemeClr>
          </a:solidFill>
          <a:ln>
            <a:noFill/>
          </a:ln>
        </p:spPr>
        <p:txBody>
          <a:bodyPr spcFirstLastPara="1" wrap="square" lIns="0" tIns="0" rIns="0" bIns="0" anchor="t" anchorCtr="0">
            <a:spAutoFit/>
          </a:bodyPr>
          <a:lstStyle/>
          <a:p>
            <a:pPr algn="ctr"/>
            <a:r>
              <a:rPr lang="en-US" sz="4400" dirty="0">
                <a:latin typeface="Questrial" pitchFamily="2" charset="0"/>
                <a:ea typeface="Questrial" pitchFamily="2" charset="0"/>
                <a:cs typeface="Questrial" pitchFamily="2" charset="0"/>
              </a:rPr>
              <a:t>M</a:t>
            </a:r>
            <a:r>
              <a:rPr lang="en-ID" sz="4400" dirty="0" err="1">
                <a:latin typeface="Questrial" pitchFamily="2" charset="0"/>
                <a:ea typeface="Questrial" pitchFamily="2" charset="0"/>
                <a:cs typeface="Questrial" pitchFamily="2" charset="0"/>
              </a:rPr>
              <a:t>ahar</a:t>
            </a:r>
            <a:r>
              <a:rPr lang="en-ID" sz="4400" dirty="0">
                <a:latin typeface="Questrial" pitchFamily="2" charset="0"/>
                <a:ea typeface="Questrial" pitchFamily="2" charset="0"/>
                <a:cs typeface="Questrial" pitchFamily="2" charset="0"/>
              </a:rPr>
              <a:t> Sunah </a:t>
            </a:r>
          </a:p>
        </p:txBody>
      </p:sp>
      <p:pic>
        <p:nvPicPr>
          <p:cNvPr id="3" name="Picture 2">
            <a:extLst>
              <a:ext uri="{FF2B5EF4-FFF2-40B4-BE49-F238E27FC236}">
                <a16:creationId xmlns:a16="http://schemas.microsoft.com/office/drawing/2014/main" id="{551300AC-66D8-6862-C3D1-7A2E1009C692}"/>
              </a:ext>
            </a:extLst>
          </p:cNvPr>
          <p:cNvPicPr>
            <a:picLocks noChangeAspect="1"/>
          </p:cNvPicPr>
          <p:nvPr/>
        </p:nvPicPr>
        <p:blipFill>
          <a:blip r:embed="rId4"/>
          <a:stretch>
            <a:fillRect/>
          </a:stretch>
        </p:blipFill>
        <p:spPr>
          <a:xfrm>
            <a:off x="10824520" y="2002566"/>
            <a:ext cx="6645335" cy="7255733"/>
          </a:xfrm>
          <a:prstGeom prst="rect">
            <a:avLst/>
          </a:prstGeom>
        </p:spPr>
      </p:pic>
    </p:spTree>
    <p:extLst>
      <p:ext uri="{BB962C8B-B14F-4D97-AF65-F5344CB8AC3E}">
        <p14:creationId xmlns:p14="http://schemas.microsoft.com/office/powerpoint/2010/main" val="2833397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
          <a:extLst>
            <a:ext uri="{FF2B5EF4-FFF2-40B4-BE49-F238E27FC236}">
              <a16:creationId xmlns:a16="http://schemas.microsoft.com/office/drawing/2014/main" id="{2DCCE346-9E83-A7B1-E237-0F1887715421}"/>
            </a:ext>
          </a:extLst>
        </p:cNvPr>
        <p:cNvGrpSpPr/>
        <p:nvPr/>
      </p:nvGrpSpPr>
      <p:grpSpPr>
        <a:xfrm>
          <a:off x="0" y="0"/>
          <a:ext cx="0" cy="0"/>
          <a:chOff x="0" y="0"/>
          <a:chExt cx="0" cy="0"/>
        </a:xfrm>
      </p:grpSpPr>
      <p:sp>
        <p:nvSpPr>
          <p:cNvPr id="99" name="Google Shape;99;p23">
            <a:extLst>
              <a:ext uri="{FF2B5EF4-FFF2-40B4-BE49-F238E27FC236}">
                <a16:creationId xmlns:a16="http://schemas.microsoft.com/office/drawing/2014/main" id="{CFB21D51-B02C-1F03-DB8E-2DD15263CA86}"/>
              </a:ext>
            </a:extLst>
          </p:cNvPr>
          <p:cNvSpPr txBox="1"/>
          <p:nvPr/>
        </p:nvSpPr>
        <p:spPr>
          <a:xfrm>
            <a:off x="1997241" y="1028700"/>
            <a:ext cx="15713243" cy="8679299"/>
          </a:xfrm>
          <a:prstGeom prst="rect">
            <a:avLst/>
          </a:prstGeom>
          <a:solidFill>
            <a:schemeClr val="accent2">
              <a:lumMod val="20000"/>
              <a:lumOff val="80000"/>
            </a:schemeClr>
          </a:solidFill>
          <a:ln>
            <a:noFill/>
          </a:ln>
        </p:spPr>
        <p:txBody>
          <a:bodyPr spcFirstLastPara="1" wrap="square" lIns="0" tIns="0" rIns="0" bIns="0" anchor="t" anchorCtr="0">
            <a:spAutoFit/>
          </a:bodyPr>
          <a:lstStyle/>
          <a:p>
            <a:pPr marL="571500" indent="-571500" algn="just">
              <a:buFont typeface="Wingdings" panose="05000000000000000000" pitchFamily="2" charset="2"/>
              <a:buChar char="Ø"/>
            </a:pPr>
            <a:r>
              <a:rPr lang="en-ID" sz="4000" dirty="0">
                <a:latin typeface="Questrial" pitchFamily="2" charset="0"/>
                <a:ea typeface="Questrial" pitchFamily="2" charset="0"/>
                <a:cs typeface="Questrial" pitchFamily="2" charset="0"/>
              </a:rPr>
              <a:t>Mahar </a:t>
            </a:r>
            <a:r>
              <a:rPr lang="en-ID" sz="4000" dirty="0" err="1">
                <a:latin typeface="Questrial" pitchFamily="2" charset="0"/>
                <a:ea typeface="Questrial" pitchFamily="2" charset="0"/>
                <a:cs typeface="Questrial" pitchFamily="2" charset="0"/>
              </a:rPr>
              <a:t>adalah</a:t>
            </a:r>
            <a:r>
              <a:rPr lang="en-ID" sz="4000" dirty="0">
                <a:latin typeface="Questrial" pitchFamily="2" charset="0"/>
                <a:ea typeface="Questrial" pitchFamily="2" charset="0"/>
                <a:cs typeface="Questrial" pitchFamily="2" charset="0"/>
              </a:rPr>
              <a:t> strategi </a:t>
            </a:r>
            <a:r>
              <a:rPr lang="en-ID" sz="4000" dirty="0" err="1">
                <a:latin typeface="Questrial" pitchFamily="2" charset="0"/>
                <a:ea typeface="Questrial" pitchFamily="2" charset="0"/>
                <a:cs typeface="Questrial" pitchFamily="2" charset="0"/>
              </a:rPr>
              <a:t>bijaksana</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ciptaan</a:t>
            </a:r>
            <a:r>
              <a:rPr lang="en-ID" sz="4000" dirty="0">
                <a:latin typeface="Questrial" pitchFamily="2" charset="0"/>
                <a:ea typeface="Questrial" pitchFamily="2" charset="0"/>
                <a:cs typeface="Questrial" pitchFamily="2" charset="0"/>
              </a:rPr>
              <a:t> Allah </a:t>
            </a:r>
            <a:r>
              <a:rPr lang="en-ID" sz="4000" dirty="0" err="1">
                <a:latin typeface="Questrial" pitchFamily="2" charset="0"/>
                <a:ea typeface="Questrial" pitchFamily="2" charset="0"/>
                <a:cs typeface="Questrial" pitchFamily="2" charset="0"/>
              </a:rPr>
              <a:t>Swt</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untuk</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menyeimbangkan</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hubungan</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antara</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laki-laki</a:t>
            </a:r>
            <a:r>
              <a:rPr lang="en-ID" sz="4000" dirty="0">
                <a:latin typeface="Questrial" pitchFamily="2" charset="0"/>
                <a:ea typeface="Questrial" pitchFamily="2" charset="0"/>
                <a:cs typeface="Questrial" pitchFamily="2" charset="0"/>
              </a:rPr>
              <a:t> dan </a:t>
            </a:r>
            <a:r>
              <a:rPr lang="en-ID" sz="4000" dirty="0" err="1">
                <a:latin typeface="Questrial" pitchFamily="2" charset="0"/>
                <a:ea typeface="Questrial" pitchFamily="2" charset="0"/>
                <a:cs typeface="Questrial" pitchFamily="2" charset="0"/>
              </a:rPr>
              <a:t>perempuan</a:t>
            </a:r>
            <a:r>
              <a:rPr lang="en-ID" sz="4000" dirty="0">
                <a:latin typeface="Questrial" pitchFamily="2" charset="0"/>
                <a:ea typeface="Questrial" pitchFamily="2" charset="0"/>
                <a:cs typeface="Questrial" pitchFamily="2" charset="0"/>
              </a:rPr>
              <a:t> dan </a:t>
            </a:r>
            <a:r>
              <a:rPr lang="en-ID" sz="4000" dirty="0" err="1">
                <a:latin typeface="Questrial" pitchFamily="2" charset="0"/>
                <a:ea typeface="Questrial" pitchFamily="2" charset="0"/>
                <a:cs typeface="Questrial" pitchFamily="2" charset="0"/>
              </a:rPr>
              <a:t>mempererat</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ikatan</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cinta</a:t>
            </a:r>
            <a:r>
              <a:rPr lang="en-ID" sz="4000" dirty="0">
                <a:latin typeface="Questrial" pitchFamily="2" charset="0"/>
                <a:ea typeface="Questrial" pitchFamily="2" charset="0"/>
                <a:cs typeface="Questrial" pitchFamily="2" charset="0"/>
              </a:rPr>
              <a:t> di </a:t>
            </a:r>
            <a:r>
              <a:rPr lang="en-ID" sz="4000" dirty="0" err="1">
                <a:latin typeface="Questrial" pitchFamily="2" charset="0"/>
                <a:ea typeface="Questrial" pitchFamily="2" charset="0"/>
                <a:cs typeface="Questrial" pitchFamily="2" charset="0"/>
              </a:rPr>
              <a:t>antara</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mereka</a:t>
            </a:r>
            <a:r>
              <a:rPr lang="en-ID" sz="4000" dirty="0">
                <a:latin typeface="Questrial" pitchFamily="2" charset="0"/>
                <a:ea typeface="Questrial" pitchFamily="2" charset="0"/>
                <a:cs typeface="Questrial" pitchFamily="2" charset="0"/>
              </a:rPr>
              <a:t>.’Mahar </a:t>
            </a:r>
            <a:r>
              <a:rPr lang="en-ID" sz="4000" dirty="0" err="1">
                <a:latin typeface="Questrial" pitchFamily="2" charset="0"/>
                <a:ea typeface="Questrial" pitchFamily="2" charset="0"/>
                <a:cs typeface="Questrial" pitchFamily="2" charset="0"/>
              </a:rPr>
              <a:t>muncul</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karena</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peran</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laki-laki</a:t>
            </a:r>
            <a:r>
              <a:rPr lang="en-ID" sz="4000" dirty="0">
                <a:latin typeface="Questrial" pitchFamily="2" charset="0"/>
                <a:ea typeface="Questrial" pitchFamily="2" charset="0"/>
                <a:cs typeface="Questrial" pitchFamily="2" charset="0"/>
              </a:rPr>
              <a:t> dan </a:t>
            </a:r>
            <a:r>
              <a:rPr lang="en-ID" sz="4000" dirty="0" err="1">
                <a:latin typeface="Questrial" pitchFamily="2" charset="0"/>
                <a:ea typeface="Questrial" pitchFamily="2" charset="0"/>
                <a:cs typeface="Questrial" pitchFamily="2" charset="0"/>
              </a:rPr>
              <a:t>perempuan</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dalam</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cinta</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berbeda</a:t>
            </a:r>
            <a:r>
              <a:rPr lang="en-ID" sz="4000" dirty="0">
                <a:latin typeface="Questrial" pitchFamily="2" charset="0"/>
                <a:ea typeface="Questrial" pitchFamily="2" charset="0"/>
                <a:cs typeface="Questrial" pitchFamily="2" charset="0"/>
              </a:rPr>
              <a:t>. </a:t>
            </a:r>
          </a:p>
          <a:p>
            <a:pPr marL="571500" indent="-571500" algn="just">
              <a:buFont typeface="Wingdings" panose="05000000000000000000" pitchFamily="2" charset="2"/>
              <a:buChar char="Ø"/>
            </a:pPr>
            <a:r>
              <a:rPr lang="en-ID" sz="4000" dirty="0">
                <a:latin typeface="Questrial" pitchFamily="2" charset="0"/>
                <a:ea typeface="Questrial" pitchFamily="2" charset="0"/>
                <a:cs typeface="Questrial" pitchFamily="2" charset="0"/>
              </a:rPr>
              <a:t>Dalam </a:t>
            </a:r>
            <a:r>
              <a:rPr lang="en-ID" sz="4000" dirty="0" err="1">
                <a:latin typeface="Questrial" pitchFamily="2" charset="0"/>
                <a:ea typeface="Questrial" pitchFamily="2" charset="0"/>
                <a:cs typeface="Questrial" pitchFamily="2" charset="0"/>
              </a:rPr>
              <a:t>struktur</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penciptaan</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daya</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tarik</a:t>
            </a:r>
            <a:r>
              <a:rPr lang="en-ID" sz="4000" dirty="0">
                <a:latin typeface="Questrial" pitchFamily="2" charset="0"/>
                <a:ea typeface="Questrial" pitchFamily="2" charset="0"/>
                <a:cs typeface="Questrial" pitchFamily="2" charset="0"/>
              </a:rPr>
              <a:t>, rasa </a:t>
            </a:r>
            <a:r>
              <a:rPr lang="en-ID" sz="4000" dirty="0" err="1">
                <a:latin typeface="Questrial" pitchFamily="2" charset="0"/>
                <a:ea typeface="Questrial" pitchFamily="2" charset="0"/>
                <a:cs typeface="Questrial" pitchFamily="2" charset="0"/>
              </a:rPr>
              <a:t>cinta</a:t>
            </a:r>
            <a:r>
              <a:rPr lang="en-ID" sz="4000" dirty="0">
                <a:latin typeface="Questrial" pitchFamily="2" charset="0"/>
                <a:ea typeface="Questrial" pitchFamily="2" charset="0"/>
                <a:cs typeface="Questrial" pitchFamily="2" charset="0"/>
              </a:rPr>
              <a:t>, dan </a:t>
            </a:r>
            <a:r>
              <a:rPr lang="en-ID" sz="4000" dirty="0" err="1">
                <a:latin typeface="Questrial" pitchFamily="2" charset="0"/>
                <a:ea typeface="Questrial" pitchFamily="2" charset="0"/>
                <a:cs typeface="Questrial" pitchFamily="2" charset="0"/>
              </a:rPr>
              <a:t>ketertarikan</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tidak</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simetris</a:t>
            </a:r>
            <a:r>
              <a:rPr lang="en-ID" sz="4000" dirty="0">
                <a:latin typeface="Questrial" pitchFamily="2" charset="0"/>
                <a:ea typeface="Questrial" pitchFamily="2" charset="0"/>
                <a:cs typeface="Questrial" pitchFamily="2" charset="0"/>
              </a:rPr>
              <a:t>. </a:t>
            </a:r>
          </a:p>
          <a:p>
            <a:pPr marL="571500" indent="-571500" algn="just">
              <a:buFont typeface="Wingdings" panose="05000000000000000000" pitchFamily="2" charset="2"/>
              <a:buChar char="Ø"/>
            </a:pPr>
            <a:r>
              <a:rPr lang="en-ID" sz="4000" dirty="0">
                <a:latin typeface="Questrial" pitchFamily="2" charset="0"/>
                <a:ea typeface="Questrial" pitchFamily="2" charset="0"/>
                <a:cs typeface="Questrial" pitchFamily="2" charset="0"/>
              </a:rPr>
              <a:t>Laki-</a:t>
            </a:r>
            <a:r>
              <a:rPr lang="en-ID" sz="4000" dirty="0" err="1">
                <a:latin typeface="Questrial" pitchFamily="2" charset="0"/>
                <a:ea typeface="Questrial" pitchFamily="2" charset="0"/>
                <a:cs typeface="Questrial" pitchFamily="2" charset="0"/>
              </a:rPr>
              <a:t>laki</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secara</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alami</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adalah</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pencari</a:t>
            </a:r>
            <a:r>
              <a:rPr lang="en-ID" sz="4000" dirty="0">
                <a:latin typeface="Questrial" pitchFamily="2" charset="0"/>
                <a:ea typeface="Questrial" pitchFamily="2" charset="0"/>
                <a:cs typeface="Questrial" pitchFamily="2" charset="0"/>
              </a:rPr>
              <a:t> dan </a:t>
            </a:r>
            <a:r>
              <a:rPr lang="en-ID" sz="4000" dirty="0" err="1">
                <a:latin typeface="Questrial" pitchFamily="2" charset="0"/>
                <a:ea typeface="Questrial" pitchFamily="2" charset="0"/>
                <a:cs typeface="Questrial" pitchFamily="2" charset="0"/>
              </a:rPr>
              <a:t>pengejar</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sedangkan</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perempuan</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bersikap</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pasif</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menjaga</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harga</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diri</a:t>
            </a:r>
            <a:r>
              <a:rPr lang="en-ID" sz="4000" dirty="0">
                <a:latin typeface="Questrial" pitchFamily="2" charset="0"/>
                <a:ea typeface="Questrial" pitchFamily="2" charset="0"/>
                <a:cs typeface="Questrial" pitchFamily="2" charset="0"/>
              </a:rPr>
              <a:t> dan </a:t>
            </a:r>
            <a:r>
              <a:rPr lang="en-ID" sz="4000" dirty="0" err="1">
                <a:latin typeface="Questrial" pitchFamily="2" charset="0"/>
                <a:ea typeface="Questrial" pitchFamily="2" charset="0"/>
                <a:cs typeface="Questrial" pitchFamily="2" charset="0"/>
              </a:rPr>
              <a:t>malu-malu</a:t>
            </a:r>
            <a:r>
              <a:rPr lang="en-ID" sz="4000" dirty="0">
                <a:latin typeface="Questrial" pitchFamily="2" charset="0"/>
                <a:ea typeface="Questrial" pitchFamily="2" charset="0"/>
                <a:cs typeface="Questrial" pitchFamily="2" charset="0"/>
              </a:rPr>
              <a:t>.</a:t>
            </a:r>
          </a:p>
          <a:p>
            <a:pPr marL="571500" indent="-571500" algn="just">
              <a:buFont typeface="Wingdings" panose="05000000000000000000" pitchFamily="2" charset="2"/>
              <a:buChar char="Ø"/>
            </a:pPr>
            <a:r>
              <a:rPr lang="en-ID" sz="4000" dirty="0">
                <a:latin typeface="Questrial" pitchFamily="2" charset="0"/>
                <a:ea typeface="Questrial" pitchFamily="2" charset="0"/>
                <a:cs typeface="Questrial" pitchFamily="2" charset="0"/>
              </a:rPr>
              <a:t>Perempuan, </a:t>
            </a:r>
            <a:r>
              <a:rPr lang="en-ID" sz="4000" dirty="0" err="1">
                <a:latin typeface="Questrial" pitchFamily="2" charset="0"/>
                <a:ea typeface="Questrial" pitchFamily="2" charset="0"/>
                <a:cs typeface="Questrial" pitchFamily="2" charset="0"/>
              </a:rPr>
              <a:t>secara</a:t>
            </a:r>
            <a:r>
              <a:rPr lang="en-ID" sz="4000" dirty="0">
                <a:latin typeface="Questrial" pitchFamily="2" charset="0"/>
                <a:ea typeface="Questrial" pitchFamily="2" charset="0"/>
                <a:cs typeface="Questrial" pitchFamily="2" charset="0"/>
              </a:rPr>
              <a:t> fitrah, </a:t>
            </a:r>
            <a:r>
              <a:rPr lang="en-ID" sz="4000" dirty="0" err="1">
                <a:latin typeface="Questrial" pitchFamily="2" charset="0"/>
                <a:ea typeface="Questrial" pitchFamily="2" charset="0"/>
                <a:cs typeface="Questrial" pitchFamily="2" charset="0"/>
              </a:rPr>
              <a:t>sadar</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bahwa</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martabat</a:t>
            </a:r>
            <a:r>
              <a:rPr lang="en-ID" sz="4000" dirty="0">
                <a:latin typeface="Questrial" pitchFamily="2" charset="0"/>
                <a:ea typeface="Questrial" pitchFamily="2" charset="0"/>
                <a:cs typeface="Questrial" pitchFamily="2" charset="0"/>
              </a:rPr>
              <a:t> dan </a:t>
            </a:r>
            <a:r>
              <a:rPr lang="en-ID" sz="4000" dirty="0" err="1">
                <a:latin typeface="Questrial" pitchFamily="2" charset="0"/>
                <a:ea typeface="Questrial" pitchFamily="2" charset="0"/>
                <a:cs typeface="Questrial" pitchFamily="2" charset="0"/>
              </a:rPr>
              <a:t>kehormatannya</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adalah</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dengan</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tidak</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menyerahkan</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diri</a:t>
            </a:r>
            <a:r>
              <a:rPr lang="en-ID" sz="4000" dirty="0">
                <a:latin typeface="Questrial" pitchFamily="2" charset="0"/>
                <a:ea typeface="Questrial" pitchFamily="2" charset="0"/>
                <a:cs typeface="Questrial" pitchFamily="2" charset="0"/>
              </a:rPr>
              <a:t> dan </a:t>
            </a:r>
            <a:r>
              <a:rPr lang="en-ID" sz="4000" dirty="0" err="1">
                <a:latin typeface="Questrial" pitchFamily="2" charset="0"/>
                <a:ea typeface="Questrial" pitchFamily="2" charset="0"/>
                <a:cs typeface="Questrial" pitchFamily="2" charset="0"/>
              </a:rPr>
              <a:t>inilah</a:t>
            </a:r>
            <a:r>
              <a:rPr lang="en-ID" sz="4000" dirty="0">
                <a:latin typeface="Questrial" pitchFamily="2" charset="0"/>
                <a:ea typeface="Questrial" pitchFamily="2" charset="0"/>
                <a:cs typeface="Questrial" pitchFamily="2" charset="0"/>
              </a:rPr>
              <a:t> yang </a:t>
            </a:r>
            <a:r>
              <a:rPr lang="en-ID" sz="4000" dirty="0" err="1">
                <a:latin typeface="Questrial" pitchFamily="2" charset="0"/>
                <a:ea typeface="Questrial" pitchFamily="2" charset="0"/>
                <a:cs typeface="Questrial" pitchFamily="2" charset="0"/>
              </a:rPr>
              <a:t>menumbuhkan</a:t>
            </a:r>
            <a:r>
              <a:rPr lang="en-ID" sz="4000" dirty="0">
                <a:latin typeface="Questrial" pitchFamily="2" charset="0"/>
                <a:ea typeface="Questrial" pitchFamily="2" charset="0"/>
                <a:cs typeface="Questrial" pitchFamily="2" charset="0"/>
              </a:rPr>
              <a:t> rasa </a:t>
            </a:r>
            <a:r>
              <a:rPr lang="en-ID" sz="4000" dirty="0" err="1">
                <a:latin typeface="Questrial" pitchFamily="2" charset="0"/>
                <a:ea typeface="Questrial" pitchFamily="2" charset="0"/>
                <a:cs typeface="Questrial" pitchFamily="2" charset="0"/>
              </a:rPr>
              <a:t>hormat</a:t>
            </a:r>
            <a:r>
              <a:rPr lang="en-ID" sz="4000" dirty="0">
                <a:latin typeface="Questrial" pitchFamily="2" charset="0"/>
                <a:ea typeface="Questrial" pitchFamily="2" charset="0"/>
                <a:cs typeface="Questrial" pitchFamily="2" charset="0"/>
              </a:rPr>
              <a:t> dan </a:t>
            </a:r>
            <a:r>
              <a:rPr lang="en-ID" sz="4000" dirty="0" err="1">
                <a:latin typeface="Questrial" pitchFamily="2" charset="0"/>
                <a:ea typeface="Questrial" pitchFamily="2" charset="0"/>
                <a:cs typeface="Questrial" pitchFamily="2" charset="0"/>
              </a:rPr>
              <a:t>kesungguhan</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dari</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pihak</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laki-laki</a:t>
            </a:r>
            <a:r>
              <a:rPr lang="en-ID" sz="4000" dirty="0">
                <a:latin typeface="Questrial" pitchFamily="2" charset="0"/>
                <a:ea typeface="Questrial" pitchFamily="2" charset="0"/>
                <a:cs typeface="Questrial" pitchFamily="2" charset="0"/>
              </a:rPr>
              <a:t>. Karena </a:t>
            </a:r>
            <a:r>
              <a:rPr lang="en-ID" sz="4000" dirty="0" err="1">
                <a:latin typeface="Questrial" pitchFamily="2" charset="0"/>
                <a:ea typeface="Questrial" pitchFamily="2" charset="0"/>
                <a:cs typeface="Questrial" pitchFamily="2" charset="0"/>
              </a:rPr>
              <a:t>itu</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mahar</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lahir</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sebagai</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simbol</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kesungguhan</a:t>
            </a:r>
            <a:r>
              <a:rPr lang="en-ID" sz="4000" dirty="0">
                <a:latin typeface="Questrial" pitchFamily="2" charset="0"/>
                <a:ea typeface="Questrial" pitchFamily="2" charset="0"/>
                <a:cs typeface="Questrial" pitchFamily="2" charset="0"/>
              </a:rPr>
              <a:t> dan </a:t>
            </a:r>
            <a:r>
              <a:rPr lang="en-ID" sz="4000" dirty="0" err="1">
                <a:latin typeface="Questrial" pitchFamily="2" charset="0"/>
                <a:ea typeface="Questrial" pitchFamily="2" charset="0"/>
                <a:cs typeface="Questrial" pitchFamily="2" charset="0"/>
              </a:rPr>
              <a:t>penghormatan</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laki-laki</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terhadap</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perempuan</a:t>
            </a:r>
            <a:r>
              <a:rPr lang="en-ID" sz="4000" dirty="0">
                <a:latin typeface="Questrial" pitchFamily="2" charset="0"/>
                <a:ea typeface="Questrial" pitchFamily="2" charset="0"/>
                <a:cs typeface="Questrial" pitchFamily="2" charset="0"/>
              </a:rPr>
              <a:t>.</a:t>
            </a:r>
          </a:p>
          <a:p>
            <a:pPr marL="571500" indent="-571500" algn="just">
              <a:buFont typeface="Wingdings" panose="05000000000000000000" pitchFamily="2" charset="2"/>
              <a:buChar char="Ø"/>
            </a:pPr>
            <a:endParaRPr lang="en-ID" sz="4400" dirty="0">
              <a:latin typeface="Questrial" pitchFamily="2" charset="0"/>
              <a:ea typeface="Questrial" pitchFamily="2" charset="0"/>
              <a:cs typeface="Questrial" pitchFamily="2" charset="0"/>
            </a:endParaRPr>
          </a:p>
        </p:txBody>
      </p:sp>
      <p:grpSp>
        <p:nvGrpSpPr>
          <p:cNvPr id="100" name="Google Shape;100;p23">
            <a:extLst>
              <a:ext uri="{FF2B5EF4-FFF2-40B4-BE49-F238E27FC236}">
                <a16:creationId xmlns:a16="http://schemas.microsoft.com/office/drawing/2014/main" id="{FC73D5CE-5F03-D764-F6F3-93493AC6B58D}"/>
              </a:ext>
            </a:extLst>
          </p:cNvPr>
          <p:cNvGrpSpPr/>
          <p:nvPr/>
        </p:nvGrpSpPr>
        <p:grpSpPr>
          <a:xfrm>
            <a:off x="0" y="-144661"/>
            <a:ext cx="1677797" cy="10431661"/>
            <a:chOff x="0" y="-192881"/>
            <a:chExt cx="2237063" cy="13908881"/>
          </a:xfrm>
        </p:grpSpPr>
        <p:grpSp>
          <p:nvGrpSpPr>
            <p:cNvPr id="101" name="Google Shape;101;p23">
              <a:extLst>
                <a:ext uri="{FF2B5EF4-FFF2-40B4-BE49-F238E27FC236}">
                  <a16:creationId xmlns:a16="http://schemas.microsoft.com/office/drawing/2014/main" id="{A358B2A2-69ED-17C4-378A-9EB99A55F47C}"/>
                </a:ext>
              </a:extLst>
            </p:cNvPr>
            <p:cNvGrpSpPr/>
            <p:nvPr/>
          </p:nvGrpSpPr>
          <p:grpSpPr>
            <a:xfrm>
              <a:off x="0" y="-192881"/>
              <a:ext cx="2237063" cy="13908881"/>
              <a:chOff x="0" y="-38100"/>
              <a:chExt cx="441889" cy="2747433"/>
            </a:xfrm>
          </p:grpSpPr>
          <p:sp>
            <p:nvSpPr>
              <p:cNvPr id="102" name="Google Shape;102;p23">
                <a:extLst>
                  <a:ext uri="{FF2B5EF4-FFF2-40B4-BE49-F238E27FC236}">
                    <a16:creationId xmlns:a16="http://schemas.microsoft.com/office/drawing/2014/main" id="{21CD526E-1FA8-48A4-DC79-4C608C7EB5E1}"/>
                  </a:ext>
                </a:extLst>
              </p:cNvPr>
              <p:cNvSpPr/>
              <p:nvPr/>
            </p:nvSpPr>
            <p:spPr>
              <a:xfrm>
                <a:off x="0" y="0"/>
                <a:ext cx="441889" cy="2709333"/>
              </a:xfrm>
              <a:custGeom>
                <a:avLst/>
                <a:gdLst/>
                <a:ahLst/>
                <a:cxnLst/>
                <a:rect l="l" t="t" r="r" b="b"/>
                <a:pathLst>
                  <a:path w="441889" h="2709333" extrusionOk="0">
                    <a:moveTo>
                      <a:pt x="0" y="0"/>
                    </a:moveTo>
                    <a:lnTo>
                      <a:pt x="441889" y="0"/>
                    </a:lnTo>
                    <a:lnTo>
                      <a:pt x="441889" y="2709333"/>
                    </a:lnTo>
                    <a:lnTo>
                      <a:pt x="0" y="2709333"/>
                    </a:lnTo>
                    <a:close/>
                  </a:path>
                </a:pathLst>
              </a:custGeom>
              <a:solidFill>
                <a:srgbClr val="122D6D"/>
              </a:solidFill>
              <a:ln>
                <a:noFill/>
              </a:ln>
            </p:spPr>
          </p:sp>
          <p:sp>
            <p:nvSpPr>
              <p:cNvPr id="103" name="Google Shape;103;p23">
                <a:extLst>
                  <a:ext uri="{FF2B5EF4-FFF2-40B4-BE49-F238E27FC236}">
                    <a16:creationId xmlns:a16="http://schemas.microsoft.com/office/drawing/2014/main" id="{0A63C1CB-0E85-A6B0-1D00-D22B53154680}"/>
                  </a:ext>
                </a:extLst>
              </p:cNvPr>
              <p:cNvSpPr txBox="1"/>
              <p:nvPr/>
            </p:nvSpPr>
            <p:spPr>
              <a:xfrm>
                <a:off x="0" y="-38100"/>
                <a:ext cx="441889"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4" name="Google Shape;104;p23">
              <a:extLst>
                <a:ext uri="{FF2B5EF4-FFF2-40B4-BE49-F238E27FC236}">
                  <a16:creationId xmlns:a16="http://schemas.microsoft.com/office/drawing/2014/main" id="{DFF4B107-E405-29F4-5DA4-15AFC88939B4}"/>
                </a:ext>
              </a:extLst>
            </p:cNvPr>
            <p:cNvGrpSpPr/>
            <p:nvPr/>
          </p:nvGrpSpPr>
          <p:grpSpPr>
            <a:xfrm>
              <a:off x="0" y="1178719"/>
              <a:ext cx="953011" cy="11165681"/>
              <a:chOff x="0" y="-38100"/>
              <a:chExt cx="188249" cy="2205567"/>
            </a:xfrm>
          </p:grpSpPr>
          <p:sp>
            <p:nvSpPr>
              <p:cNvPr id="105" name="Google Shape;105;p23">
                <a:extLst>
                  <a:ext uri="{FF2B5EF4-FFF2-40B4-BE49-F238E27FC236}">
                    <a16:creationId xmlns:a16="http://schemas.microsoft.com/office/drawing/2014/main" id="{0FED5DCD-5DE6-3386-323C-1A3E9E857C07}"/>
                  </a:ext>
                </a:extLst>
              </p:cNvPr>
              <p:cNvSpPr/>
              <p:nvPr/>
            </p:nvSpPr>
            <p:spPr>
              <a:xfrm>
                <a:off x="0" y="0"/>
                <a:ext cx="188249" cy="2167467"/>
              </a:xfrm>
              <a:custGeom>
                <a:avLst/>
                <a:gdLst/>
                <a:ahLst/>
                <a:cxnLst/>
                <a:rect l="l" t="t" r="r" b="b"/>
                <a:pathLst>
                  <a:path w="188249" h="2167467" extrusionOk="0">
                    <a:moveTo>
                      <a:pt x="0" y="0"/>
                    </a:moveTo>
                    <a:lnTo>
                      <a:pt x="188249" y="0"/>
                    </a:lnTo>
                    <a:lnTo>
                      <a:pt x="188249" y="2167467"/>
                    </a:lnTo>
                    <a:lnTo>
                      <a:pt x="0" y="2167467"/>
                    </a:lnTo>
                    <a:close/>
                  </a:path>
                </a:pathLst>
              </a:custGeom>
              <a:solidFill>
                <a:srgbClr val="C4AD72"/>
              </a:solidFill>
              <a:ln>
                <a:noFill/>
              </a:ln>
            </p:spPr>
          </p:sp>
          <p:sp>
            <p:nvSpPr>
              <p:cNvPr id="106" name="Google Shape;106;p23">
                <a:extLst>
                  <a:ext uri="{FF2B5EF4-FFF2-40B4-BE49-F238E27FC236}">
                    <a16:creationId xmlns:a16="http://schemas.microsoft.com/office/drawing/2014/main" id="{FB098EC8-563F-8CA7-C1AE-83B3470C39F0}"/>
                  </a:ext>
                </a:extLst>
              </p:cNvPr>
              <p:cNvSpPr txBox="1"/>
              <p:nvPr/>
            </p:nvSpPr>
            <p:spPr>
              <a:xfrm>
                <a:off x="0" y="-38100"/>
                <a:ext cx="188249" cy="2205567"/>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7" name="Google Shape;107;p23">
              <a:extLst>
                <a:ext uri="{FF2B5EF4-FFF2-40B4-BE49-F238E27FC236}">
                  <a16:creationId xmlns:a16="http://schemas.microsoft.com/office/drawing/2014/main" id="{395E67DF-5B5B-D1D2-EDCC-56DFDBA3496E}"/>
                </a:ext>
              </a:extLst>
            </p:cNvPr>
            <p:cNvSpPr/>
            <p:nvPr/>
          </p:nvSpPr>
          <p:spPr>
            <a:xfrm>
              <a:off x="1118531" y="140625"/>
              <a:ext cx="1052078" cy="1572349"/>
            </a:xfrm>
            <a:custGeom>
              <a:avLst/>
              <a:gdLst/>
              <a:ahLst/>
              <a:cxnLst/>
              <a:rect l="l" t="t" r="r" b="b"/>
              <a:pathLst>
                <a:path w="1052078" h="1572349" extrusionOk="0">
                  <a:moveTo>
                    <a:pt x="0" y="0"/>
                  </a:moveTo>
                  <a:lnTo>
                    <a:pt x="1052078" y="0"/>
                  </a:lnTo>
                  <a:lnTo>
                    <a:pt x="1052078" y="1572349"/>
                  </a:lnTo>
                  <a:lnTo>
                    <a:pt x="0" y="1572349"/>
                  </a:lnTo>
                  <a:lnTo>
                    <a:pt x="0" y="0"/>
                  </a:lnTo>
                  <a:close/>
                </a:path>
              </a:pathLst>
            </a:custGeom>
            <a:blipFill rotWithShape="1">
              <a:blip r:embed="rId3">
                <a:alphaModFix/>
              </a:blip>
              <a:stretch>
                <a:fillRect l="-21957" r="-27485"/>
              </a:stretch>
            </a:blipFill>
            <a:ln>
              <a:noFill/>
            </a:ln>
          </p:spPr>
        </p:sp>
      </p:grpSp>
      <p:sp>
        <p:nvSpPr>
          <p:cNvPr id="2" name="Google Shape;93;p22">
            <a:extLst>
              <a:ext uri="{FF2B5EF4-FFF2-40B4-BE49-F238E27FC236}">
                <a16:creationId xmlns:a16="http://schemas.microsoft.com/office/drawing/2014/main" id="{2D4DAF90-F203-208F-2AF7-6C1C457B745F}"/>
              </a:ext>
            </a:extLst>
          </p:cNvPr>
          <p:cNvSpPr txBox="1"/>
          <p:nvPr/>
        </p:nvSpPr>
        <p:spPr>
          <a:xfrm>
            <a:off x="4235115" y="105469"/>
            <a:ext cx="13475369" cy="677108"/>
          </a:xfrm>
          <a:prstGeom prst="rect">
            <a:avLst/>
          </a:prstGeom>
          <a:solidFill>
            <a:schemeClr val="accent2">
              <a:lumMod val="20000"/>
              <a:lumOff val="80000"/>
            </a:schemeClr>
          </a:solidFill>
          <a:ln>
            <a:noFill/>
          </a:ln>
        </p:spPr>
        <p:txBody>
          <a:bodyPr spcFirstLastPara="1" wrap="square" lIns="0" tIns="0" rIns="0" bIns="0" anchor="t" anchorCtr="0">
            <a:spAutoFit/>
          </a:bodyPr>
          <a:lstStyle/>
          <a:p>
            <a:pPr algn="ctr"/>
            <a:r>
              <a:rPr lang="en-ID" sz="4400" dirty="0" err="1">
                <a:latin typeface="Questrial" pitchFamily="2" charset="0"/>
                <a:ea typeface="Questrial" pitchFamily="2" charset="0"/>
                <a:cs typeface="Questrial" pitchFamily="2" charset="0"/>
              </a:rPr>
              <a:t>Falsafah</a:t>
            </a:r>
            <a:r>
              <a:rPr lang="en-ID" sz="4400" dirty="0">
                <a:latin typeface="Questrial" pitchFamily="2" charset="0"/>
                <a:ea typeface="Questrial" pitchFamily="2" charset="0"/>
                <a:cs typeface="Questrial" pitchFamily="2" charset="0"/>
              </a:rPr>
              <a:t> </a:t>
            </a:r>
            <a:r>
              <a:rPr lang="en-ID" sz="4400" dirty="0" err="1">
                <a:latin typeface="Questrial" pitchFamily="2" charset="0"/>
                <a:ea typeface="Questrial" pitchFamily="2" charset="0"/>
                <a:cs typeface="Questrial" pitchFamily="2" charset="0"/>
              </a:rPr>
              <a:t>Pemberian</a:t>
            </a:r>
            <a:r>
              <a:rPr lang="en-ID" sz="4400" dirty="0">
                <a:latin typeface="Questrial" pitchFamily="2" charset="0"/>
                <a:ea typeface="Questrial" pitchFamily="2" charset="0"/>
                <a:cs typeface="Questrial" pitchFamily="2" charset="0"/>
              </a:rPr>
              <a:t> Mahar</a:t>
            </a:r>
          </a:p>
        </p:txBody>
      </p:sp>
    </p:spTree>
    <p:extLst>
      <p:ext uri="{BB962C8B-B14F-4D97-AF65-F5344CB8AC3E}">
        <p14:creationId xmlns:p14="http://schemas.microsoft.com/office/powerpoint/2010/main" val="3799128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8">
          <a:extLst>
            <a:ext uri="{FF2B5EF4-FFF2-40B4-BE49-F238E27FC236}">
              <a16:creationId xmlns:a16="http://schemas.microsoft.com/office/drawing/2014/main" id="{E911506B-F0C9-AF92-8353-B3BC3D7E0A3C}"/>
            </a:ext>
          </a:extLst>
        </p:cNvPr>
        <p:cNvGrpSpPr/>
        <p:nvPr/>
      </p:nvGrpSpPr>
      <p:grpSpPr>
        <a:xfrm>
          <a:off x="0" y="0"/>
          <a:ext cx="0" cy="0"/>
          <a:chOff x="0" y="0"/>
          <a:chExt cx="0" cy="0"/>
        </a:xfrm>
      </p:grpSpPr>
      <p:sp>
        <p:nvSpPr>
          <p:cNvPr id="99" name="Google Shape;99;p23">
            <a:extLst>
              <a:ext uri="{FF2B5EF4-FFF2-40B4-BE49-F238E27FC236}">
                <a16:creationId xmlns:a16="http://schemas.microsoft.com/office/drawing/2014/main" id="{AF81D3B0-8184-60E2-5657-8217EE05CF69}"/>
              </a:ext>
            </a:extLst>
          </p:cNvPr>
          <p:cNvSpPr txBox="1"/>
          <p:nvPr/>
        </p:nvSpPr>
        <p:spPr>
          <a:xfrm>
            <a:off x="1902941" y="2496064"/>
            <a:ext cx="10181967" cy="7325082"/>
          </a:xfrm>
          <a:prstGeom prst="rect">
            <a:avLst/>
          </a:prstGeom>
          <a:solidFill>
            <a:schemeClr val="accent2">
              <a:lumMod val="20000"/>
              <a:lumOff val="80000"/>
            </a:schemeClr>
          </a:solidFill>
          <a:ln>
            <a:noFill/>
          </a:ln>
        </p:spPr>
        <p:txBody>
          <a:bodyPr spcFirstLastPara="1" wrap="square" lIns="0" tIns="0" rIns="0" bIns="0" anchor="t" anchorCtr="0">
            <a:spAutoFit/>
          </a:bodyPr>
          <a:lstStyle/>
          <a:p>
            <a:pPr marL="571500" indent="-571500" algn="ctr">
              <a:buFont typeface="Wingdings" panose="05000000000000000000" pitchFamily="2" charset="2"/>
              <a:buChar char="Ø"/>
            </a:pPr>
            <a:r>
              <a:rPr lang="ar-SA" sz="4000" dirty="0"/>
              <a:t>«عَنْ اَبِی عَبْدِ الله (علیه‌السّلام) قَالَ‌ قُلْتُ لِاَیِّ عِلَّةٍ صَارَ الْمِیرَاثُ‌ لِلذَّکَرِ مِثْلُ حَظِّ الْاُنْثَیَیْنِ‌ قَالَ لِمَا جُعِلَ لَهَا مِنَ الصَّدَاق‌</a:t>
            </a:r>
            <a:endParaRPr lang="en-US" sz="4000" dirty="0"/>
          </a:p>
          <a:p>
            <a:pPr marL="571500" indent="-571500" algn="just">
              <a:buFont typeface="Wingdings" panose="05000000000000000000" pitchFamily="2" charset="2"/>
              <a:buChar char="Ø"/>
            </a:pPr>
            <a:r>
              <a:rPr lang="en-ID" sz="3600" dirty="0">
                <a:latin typeface="Questrial" pitchFamily="2" charset="0"/>
                <a:ea typeface="Questrial" pitchFamily="2" charset="0"/>
                <a:cs typeface="Questrial" pitchFamily="2" charset="0"/>
              </a:rPr>
              <a:t>Dari Abu Abdillah as </a:t>
            </a:r>
            <a:r>
              <a:rPr lang="en-ID" sz="3600" dirty="0" err="1">
                <a:latin typeface="Questrial" pitchFamily="2" charset="0"/>
                <a:ea typeface="Questrial" pitchFamily="2" charset="0"/>
                <a:cs typeface="Questrial" pitchFamily="2" charset="0"/>
              </a:rPr>
              <a:t>berkata</a:t>
            </a:r>
            <a:r>
              <a:rPr lang="en-ID" sz="3600" dirty="0">
                <a:latin typeface="Questrial" pitchFamily="2" charset="0"/>
                <a:ea typeface="Questrial" pitchFamily="2" charset="0"/>
                <a:cs typeface="Questrial" pitchFamily="2" charset="0"/>
              </a:rPr>
              <a:t>: Aku </a:t>
            </a:r>
            <a:r>
              <a:rPr lang="en-ID" sz="3600" dirty="0" err="1">
                <a:latin typeface="Questrial" pitchFamily="2" charset="0"/>
                <a:ea typeface="Questrial" pitchFamily="2" charset="0"/>
                <a:cs typeface="Questrial" pitchFamily="2" charset="0"/>
              </a:rPr>
              <a:t>bertanya</a:t>
            </a:r>
            <a:r>
              <a:rPr lang="en-ID" sz="3600" dirty="0">
                <a:latin typeface="Questrial" pitchFamily="2" charset="0"/>
                <a:ea typeface="Questrial" pitchFamily="2" charset="0"/>
                <a:cs typeface="Questrial" pitchFamily="2" charset="0"/>
              </a:rPr>
              <a:t>, 'Karena </a:t>
            </a:r>
            <a:r>
              <a:rPr lang="en-ID" sz="3600" dirty="0" err="1">
                <a:latin typeface="Questrial" pitchFamily="2" charset="0"/>
                <a:ea typeface="Questrial" pitchFamily="2" charset="0"/>
                <a:cs typeface="Questrial" pitchFamily="2" charset="0"/>
              </a:rPr>
              <a:t>alasan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apa</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warisan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laki-laki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menjadi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seperti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bagian</a:t>
            </a:r>
            <a:r>
              <a:rPr lang="en-ID" sz="3600" dirty="0">
                <a:latin typeface="Questrial" pitchFamily="2" charset="0"/>
                <a:ea typeface="Questrial" pitchFamily="2" charset="0"/>
                <a:cs typeface="Questrial" pitchFamily="2" charset="0"/>
              </a:rPr>
              <a:t> dua </a:t>
            </a:r>
            <a:r>
              <a:rPr lang="en-ID" sz="3600" dirty="0" err="1">
                <a:latin typeface="Questrial" pitchFamily="2" charset="0"/>
                <a:ea typeface="Questrial" pitchFamily="2" charset="0"/>
                <a:cs typeface="Questrial" pitchFamily="2" charset="0"/>
              </a:rPr>
              <a:t>perempuan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Beliau</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bersabda</a:t>
            </a:r>
            <a:r>
              <a:rPr lang="en-ID" sz="3600" dirty="0">
                <a:latin typeface="Questrial" pitchFamily="2" charset="0"/>
                <a:ea typeface="Questrial" pitchFamily="2" charset="0"/>
                <a:cs typeface="Questrial" pitchFamily="2" charset="0"/>
              </a:rPr>
              <a:t>: 'Karena </a:t>
            </a:r>
            <a:r>
              <a:rPr lang="en-ID" sz="3600" dirty="0" err="1">
                <a:latin typeface="Questrial" pitchFamily="2" charset="0"/>
                <a:ea typeface="Questrial" pitchFamily="2" charset="0"/>
                <a:cs typeface="Questrial" pitchFamily="2" charset="0"/>
              </a:rPr>
              <a:t>apa</a:t>
            </a:r>
            <a:r>
              <a:rPr lang="en-ID" sz="3600" dirty="0">
                <a:latin typeface="Questrial" pitchFamily="2" charset="0"/>
                <a:ea typeface="Questrial" pitchFamily="2" charset="0"/>
                <a:cs typeface="Questrial" pitchFamily="2" charset="0"/>
              </a:rPr>
              <a:t> yang </a:t>
            </a:r>
            <a:r>
              <a:rPr lang="en-ID" sz="3600" dirty="0" err="1">
                <a:latin typeface="Questrial" pitchFamily="2" charset="0"/>
                <a:ea typeface="Questrial" pitchFamily="2" charset="0"/>
                <a:cs typeface="Questrial" pitchFamily="2" charset="0"/>
              </a:rPr>
              <a:t>telah</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ditetapkan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bagi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mereka</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berupa</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shadaqah</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mahar</a:t>
            </a:r>
            <a:r>
              <a:rPr lang="en-ID" sz="3600" dirty="0">
                <a:latin typeface="Questrial" pitchFamily="2" charset="0"/>
                <a:ea typeface="Questrial" pitchFamily="2" charset="0"/>
                <a:cs typeface="Questrial" pitchFamily="2" charset="0"/>
              </a:rPr>
              <a:t>).'"</a:t>
            </a:r>
          </a:p>
          <a:p>
            <a:pPr marL="571500" indent="-571500">
              <a:buFont typeface="Wingdings" panose="05000000000000000000" pitchFamily="2" charset="2"/>
              <a:buChar char="Ø"/>
            </a:pPr>
            <a:r>
              <a:rPr lang="en-ID" sz="3600" dirty="0">
                <a:latin typeface="Questrial" pitchFamily="2" charset="0"/>
                <a:ea typeface="Questrial" pitchFamily="2" charset="0"/>
                <a:cs typeface="Questrial" pitchFamily="2" charset="0"/>
              </a:rPr>
              <a:t>Abdullah bin Sinan </a:t>
            </a:r>
            <a:r>
              <a:rPr lang="en-ID" sz="3600" dirty="0" err="1">
                <a:latin typeface="Questrial" pitchFamily="2" charset="0"/>
                <a:ea typeface="Questrial" pitchFamily="2" charset="0"/>
                <a:cs typeface="Questrial" pitchFamily="2" charset="0"/>
              </a:rPr>
              <a:t>berkata</a:t>
            </a:r>
            <a:r>
              <a:rPr lang="en-ID" sz="3600" dirty="0">
                <a:latin typeface="Questrial" pitchFamily="2" charset="0"/>
                <a:ea typeface="Questrial" pitchFamily="2" charset="0"/>
                <a:cs typeface="Questrial" pitchFamily="2" charset="0"/>
              </a:rPr>
              <a:t>: Aku </a:t>
            </a:r>
            <a:r>
              <a:rPr lang="en-ID" sz="3600" dirty="0" err="1">
                <a:latin typeface="Questrial" pitchFamily="2" charset="0"/>
                <a:ea typeface="Questrial" pitchFamily="2" charset="0"/>
                <a:cs typeface="Questrial" pitchFamily="2" charset="0"/>
              </a:rPr>
              <a:t>bertanya</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kepada</a:t>
            </a:r>
            <a:r>
              <a:rPr lang="en-ID" sz="3600" dirty="0">
                <a:latin typeface="Questrial" pitchFamily="2" charset="0"/>
                <a:ea typeface="Questrial" pitchFamily="2" charset="0"/>
                <a:cs typeface="Questrial" pitchFamily="2" charset="0"/>
              </a:rPr>
              <a:t> Imam Shadiq as , "</a:t>
            </a:r>
            <a:r>
              <a:rPr lang="en-ID" sz="3600" dirty="0" err="1">
                <a:latin typeface="Questrial" pitchFamily="2" charset="0"/>
                <a:ea typeface="Questrial" pitchFamily="2" charset="0"/>
                <a:cs typeface="Questrial" pitchFamily="2" charset="0"/>
              </a:rPr>
              <a:t>Mengapa</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warisan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laki-laki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ditetapkan</a:t>
            </a:r>
            <a:r>
              <a:rPr lang="en-ID" sz="3600" dirty="0">
                <a:latin typeface="Questrial" pitchFamily="2" charset="0"/>
                <a:ea typeface="Questrial" pitchFamily="2" charset="0"/>
                <a:cs typeface="Questrial" pitchFamily="2" charset="0"/>
              </a:rPr>
              <a:t> dua kali </a:t>
            </a:r>
            <a:r>
              <a:rPr lang="en-ID" sz="3600" dirty="0" err="1">
                <a:latin typeface="Questrial" pitchFamily="2" charset="0"/>
                <a:ea typeface="Questrial" pitchFamily="2" charset="0"/>
                <a:cs typeface="Questrial" pitchFamily="2" charset="0"/>
              </a:rPr>
              <a:t>lipat</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dari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warisan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perempuan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Beliau</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menjawab</a:t>
            </a:r>
            <a:r>
              <a:rPr lang="en-ID" sz="3600" dirty="0">
                <a:latin typeface="Questrial" pitchFamily="2" charset="0"/>
                <a:ea typeface="Questrial" pitchFamily="2" charset="0"/>
                <a:cs typeface="Questrial" pitchFamily="2" charset="0"/>
              </a:rPr>
              <a:t>: "Karena </a:t>
            </a:r>
            <a:r>
              <a:rPr lang="en-ID" sz="3600" dirty="0" err="1">
                <a:latin typeface="Questrial" pitchFamily="2" charset="0"/>
                <a:ea typeface="Questrial" pitchFamily="2" charset="0"/>
                <a:cs typeface="Questrial" pitchFamily="2" charset="0"/>
              </a:rPr>
              <a:t>sebagai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gantinya</a:t>
            </a:r>
            <a:r>
              <a:rPr lang="en-ID" sz="3600" dirty="0">
                <a:latin typeface="Questrial" pitchFamily="2" charset="0"/>
                <a:ea typeface="Questrial" pitchFamily="2" charset="0"/>
                <a:cs typeface="Questrial" pitchFamily="2" charset="0"/>
              </a:rPr>
              <a:t> Allah </a:t>
            </a:r>
            <a:r>
              <a:rPr lang="en-ID" sz="3600" dirty="0" err="1">
                <a:latin typeface="Questrial" pitchFamily="2" charset="0"/>
                <a:ea typeface="Questrial" pitchFamily="2" charset="0"/>
                <a:cs typeface="Questrial" pitchFamily="2" charset="0"/>
              </a:rPr>
              <a:t>telah</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menetapkan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mahar</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bagi</a:t>
            </a:r>
            <a:r>
              <a:rPr lang="en-ID" sz="3600" dirty="0">
                <a:latin typeface="Questrial" pitchFamily="2" charset="0"/>
                <a:ea typeface="Questrial" pitchFamily="2" charset="0"/>
                <a:cs typeface="Questrial" pitchFamily="2" charset="0"/>
              </a:rPr>
              <a:t> para </a:t>
            </a:r>
            <a:r>
              <a:rPr lang="en-ID" sz="3600" dirty="0" err="1">
                <a:latin typeface="Questrial" pitchFamily="2" charset="0"/>
                <a:ea typeface="Questrial" pitchFamily="2" charset="0"/>
                <a:cs typeface="Questrial" pitchFamily="2" charset="0"/>
              </a:rPr>
              <a:t>wanita</a:t>
            </a:r>
            <a:r>
              <a:rPr lang="en-ID" sz="3600" dirty="0">
                <a:latin typeface="Questrial" pitchFamily="2" charset="0"/>
                <a:ea typeface="Questrial" pitchFamily="2" charset="0"/>
                <a:cs typeface="Questrial" pitchFamily="2" charset="0"/>
              </a:rPr>
              <a:t>."</a:t>
            </a:r>
          </a:p>
        </p:txBody>
      </p:sp>
      <p:grpSp>
        <p:nvGrpSpPr>
          <p:cNvPr id="100" name="Google Shape;100;p23">
            <a:extLst>
              <a:ext uri="{FF2B5EF4-FFF2-40B4-BE49-F238E27FC236}">
                <a16:creationId xmlns:a16="http://schemas.microsoft.com/office/drawing/2014/main" id="{0CC880D8-B1D6-04A7-2AA5-1762144A7E47}"/>
              </a:ext>
            </a:extLst>
          </p:cNvPr>
          <p:cNvGrpSpPr/>
          <p:nvPr/>
        </p:nvGrpSpPr>
        <p:grpSpPr>
          <a:xfrm>
            <a:off x="0" y="-144661"/>
            <a:ext cx="1677797" cy="10431661"/>
            <a:chOff x="0" y="-192881"/>
            <a:chExt cx="2237063" cy="13908881"/>
          </a:xfrm>
        </p:grpSpPr>
        <p:grpSp>
          <p:nvGrpSpPr>
            <p:cNvPr id="101" name="Google Shape;101;p23">
              <a:extLst>
                <a:ext uri="{FF2B5EF4-FFF2-40B4-BE49-F238E27FC236}">
                  <a16:creationId xmlns:a16="http://schemas.microsoft.com/office/drawing/2014/main" id="{27E80BE9-516B-6978-9FFF-E5178C17C0B9}"/>
                </a:ext>
              </a:extLst>
            </p:cNvPr>
            <p:cNvGrpSpPr/>
            <p:nvPr/>
          </p:nvGrpSpPr>
          <p:grpSpPr>
            <a:xfrm>
              <a:off x="0" y="-192881"/>
              <a:ext cx="2237063" cy="13908881"/>
              <a:chOff x="0" y="-38100"/>
              <a:chExt cx="441889" cy="2747433"/>
            </a:xfrm>
          </p:grpSpPr>
          <p:sp>
            <p:nvSpPr>
              <p:cNvPr id="102" name="Google Shape;102;p23">
                <a:extLst>
                  <a:ext uri="{FF2B5EF4-FFF2-40B4-BE49-F238E27FC236}">
                    <a16:creationId xmlns:a16="http://schemas.microsoft.com/office/drawing/2014/main" id="{B8B2934A-F5EE-E216-463C-92E4344851B6}"/>
                  </a:ext>
                </a:extLst>
              </p:cNvPr>
              <p:cNvSpPr/>
              <p:nvPr/>
            </p:nvSpPr>
            <p:spPr>
              <a:xfrm>
                <a:off x="0" y="0"/>
                <a:ext cx="441889" cy="2709333"/>
              </a:xfrm>
              <a:custGeom>
                <a:avLst/>
                <a:gdLst/>
                <a:ahLst/>
                <a:cxnLst/>
                <a:rect l="l" t="t" r="r" b="b"/>
                <a:pathLst>
                  <a:path w="441889" h="2709333" extrusionOk="0">
                    <a:moveTo>
                      <a:pt x="0" y="0"/>
                    </a:moveTo>
                    <a:lnTo>
                      <a:pt x="441889" y="0"/>
                    </a:lnTo>
                    <a:lnTo>
                      <a:pt x="441889" y="2709333"/>
                    </a:lnTo>
                    <a:lnTo>
                      <a:pt x="0" y="2709333"/>
                    </a:lnTo>
                    <a:close/>
                  </a:path>
                </a:pathLst>
              </a:custGeom>
              <a:solidFill>
                <a:srgbClr val="122D6D"/>
              </a:solidFill>
              <a:ln>
                <a:noFill/>
              </a:ln>
            </p:spPr>
          </p:sp>
          <p:sp>
            <p:nvSpPr>
              <p:cNvPr id="103" name="Google Shape;103;p23">
                <a:extLst>
                  <a:ext uri="{FF2B5EF4-FFF2-40B4-BE49-F238E27FC236}">
                    <a16:creationId xmlns:a16="http://schemas.microsoft.com/office/drawing/2014/main" id="{5DD6068C-C894-2D2E-8349-19E309773856}"/>
                  </a:ext>
                </a:extLst>
              </p:cNvPr>
              <p:cNvSpPr txBox="1"/>
              <p:nvPr/>
            </p:nvSpPr>
            <p:spPr>
              <a:xfrm>
                <a:off x="0" y="-38100"/>
                <a:ext cx="441889"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4" name="Google Shape;104;p23">
              <a:extLst>
                <a:ext uri="{FF2B5EF4-FFF2-40B4-BE49-F238E27FC236}">
                  <a16:creationId xmlns:a16="http://schemas.microsoft.com/office/drawing/2014/main" id="{995A849F-4340-8566-38CB-ABF0C48AA102}"/>
                </a:ext>
              </a:extLst>
            </p:cNvPr>
            <p:cNvGrpSpPr/>
            <p:nvPr/>
          </p:nvGrpSpPr>
          <p:grpSpPr>
            <a:xfrm>
              <a:off x="0" y="1178719"/>
              <a:ext cx="953011" cy="11165681"/>
              <a:chOff x="0" y="-38100"/>
              <a:chExt cx="188249" cy="2205567"/>
            </a:xfrm>
          </p:grpSpPr>
          <p:sp>
            <p:nvSpPr>
              <p:cNvPr id="105" name="Google Shape;105;p23">
                <a:extLst>
                  <a:ext uri="{FF2B5EF4-FFF2-40B4-BE49-F238E27FC236}">
                    <a16:creationId xmlns:a16="http://schemas.microsoft.com/office/drawing/2014/main" id="{BD5A6923-DA42-DF03-F9AE-798D63791378}"/>
                  </a:ext>
                </a:extLst>
              </p:cNvPr>
              <p:cNvSpPr/>
              <p:nvPr/>
            </p:nvSpPr>
            <p:spPr>
              <a:xfrm>
                <a:off x="0" y="0"/>
                <a:ext cx="188249" cy="2167467"/>
              </a:xfrm>
              <a:custGeom>
                <a:avLst/>
                <a:gdLst/>
                <a:ahLst/>
                <a:cxnLst/>
                <a:rect l="l" t="t" r="r" b="b"/>
                <a:pathLst>
                  <a:path w="188249" h="2167467" extrusionOk="0">
                    <a:moveTo>
                      <a:pt x="0" y="0"/>
                    </a:moveTo>
                    <a:lnTo>
                      <a:pt x="188249" y="0"/>
                    </a:lnTo>
                    <a:lnTo>
                      <a:pt x="188249" y="2167467"/>
                    </a:lnTo>
                    <a:lnTo>
                      <a:pt x="0" y="2167467"/>
                    </a:lnTo>
                    <a:close/>
                  </a:path>
                </a:pathLst>
              </a:custGeom>
              <a:solidFill>
                <a:srgbClr val="C4AD72"/>
              </a:solidFill>
              <a:ln>
                <a:noFill/>
              </a:ln>
            </p:spPr>
          </p:sp>
          <p:sp>
            <p:nvSpPr>
              <p:cNvPr id="106" name="Google Shape;106;p23">
                <a:extLst>
                  <a:ext uri="{FF2B5EF4-FFF2-40B4-BE49-F238E27FC236}">
                    <a16:creationId xmlns:a16="http://schemas.microsoft.com/office/drawing/2014/main" id="{EA89A2EA-896C-876F-F0E9-79D13C2384B2}"/>
                  </a:ext>
                </a:extLst>
              </p:cNvPr>
              <p:cNvSpPr txBox="1"/>
              <p:nvPr/>
            </p:nvSpPr>
            <p:spPr>
              <a:xfrm>
                <a:off x="0" y="-38100"/>
                <a:ext cx="188249" cy="2205567"/>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7" name="Google Shape;107;p23">
              <a:extLst>
                <a:ext uri="{FF2B5EF4-FFF2-40B4-BE49-F238E27FC236}">
                  <a16:creationId xmlns:a16="http://schemas.microsoft.com/office/drawing/2014/main" id="{ECC63FBC-D1E8-FFA3-4D61-D308E56A6A0D}"/>
                </a:ext>
              </a:extLst>
            </p:cNvPr>
            <p:cNvSpPr/>
            <p:nvPr/>
          </p:nvSpPr>
          <p:spPr>
            <a:xfrm>
              <a:off x="1118531" y="140625"/>
              <a:ext cx="1052078" cy="1572349"/>
            </a:xfrm>
            <a:custGeom>
              <a:avLst/>
              <a:gdLst/>
              <a:ahLst/>
              <a:cxnLst/>
              <a:rect l="l" t="t" r="r" b="b"/>
              <a:pathLst>
                <a:path w="1052078" h="1572349" extrusionOk="0">
                  <a:moveTo>
                    <a:pt x="0" y="0"/>
                  </a:moveTo>
                  <a:lnTo>
                    <a:pt x="1052078" y="0"/>
                  </a:lnTo>
                  <a:lnTo>
                    <a:pt x="1052078" y="1572349"/>
                  </a:lnTo>
                  <a:lnTo>
                    <a:pt x="0" y="1572349"/>
                  </a:lnTo>
                  <a:lnTo>
                    <a:pt x="0" y="0"/>
                  </a:lnTo>
                  <a:close/>
                </a:path>
              </a:pathLst>
            </a:custGeom>
            <a:blipFill rotWithShape="1">
              <a:blip r:embed="rId3">
                <a:alphaModFix/>
              </a:blip>
              <a:stretch>
                <a:fillRect l="-21957" r="-27485"/>
              </a:stretch>
            </a:blipFill>
            <a:ln>
              <a:noFill/>
            </a:ln>
          </p:spPr>
        </p:sp>
      </p:grpSp>
      <p:sp>
        <p:nvSpPr>
          <p:cNvPr id="2" name="Google Shape;93;p22">
            <a:extLst>
              <a:ext uri="{FF2B5EF4-FFF2-40B4-BE49-F238E27FC236}">
                <a16:creationId xmlns:a16="http://schemas.microsoft.com/office/drawing/2014/main" id="{7ACF1D86-9863-5C14-66AC-F0D85689C094}"/>
              </a:ext>
            </a:extLst>
          </p:cNvPr>
          <p:cNvSpPr txBox="1"/>
          <p:nvPr/>
        </p:nvSpPr>
        <p:spPr>
          <a:xfrm>
            <a:off x="2466854" y="360947"/>
            <a:ext cx="15051125" cy="1846659"/>
          </a:xfrm>
          <a:prstGeom prst="rect">
            <a:avLst/>
          </a:prstGeom>
          <a:solidFill>
            <a:schemeClr val="accent2">
              <a:lumMod val="20000"/>
              <a:lumOff val="80000"/>
            </a:schemeClr>
          </a:solidFill>
          <a:ln>
            <a:noFill/>
          </a:ln>
        </p:spPr>
        <p:txBody>
          <a:bodyPr spcFirstLastPara="1" wrap="square" lIns="0" tIns="0" rIns="0" bIns="0" anchor="t" anchorCtr="0">
            <a:spAutoFit/>
          </a:bodyPr>
          <a:lstStyle/>
          <a:p>
            <a:pPr algn="ctr"/>
            <a:endParaRPr lang="prs-AF" sz="4000" dirty="0">
              <a:latin typeface="Questrial" pitchFamily="2" charset="0"/>
              <a:ea typeface="Questrial" pitchFamily="2" charset="0"/>
              <a:cs typeface="Questrial" pitchFamily="2" charset="0"/>
            </a:endParaRPr>
          </a:p>
          <a:p>
            <a:pPr algn="ctr"/>
            <a:r>
              <a:rPr lang="en-US" sz="4000" dirty="0" err="1">
                <a:latin typeface="Questrial" pitchFamily="2" charset="0"/>
                <a:ea typeface="Questrial" pitchFamily="2" charset="0"/>
                <a:cs typeface="Questrial" pitchFamily="2" charset="0"/>
              </a:rPr>
              <a:t>Falsafah</a:t>
            </a:r>
            <a:r>
              <a:rPr lang="en-US" sz="4000" dirty="0">
                <a:latin typeface="Questrial" pitchFamily="2" charset="0"/>
                <a:ea typeface="Questrial" pitchFamily="2" charset="0"/>
                <a:cs typeface="Questrial" pitchFamily="2" charset="0"/>
              </a:rPr>
              <a:t> Mahar </a:t>
            </a:r>
            <a:r>
              <a:rPr lang="en-US" sz="4000" dirty="0" err="1">
                <a:latin typeface="Questrial" pitchFamily="2" charset="0"/>
                <a:ea typeface="Questrial" pitchFamily="2" charset="0"/>
                <a:cs typeface="Questrial" pitchFamily="2" charset="0"/>
              </a:rPr>
              <a:t>dalam</a:t>
            </a:r>
            <a:r>
              <a:rPr lang="en-US" sz="4000" dirty="0">
                <a:latin typeface="Questrial" pitchFamily="2" charset="0"/>
                <a:ea typeface="Questrial" pitchFamily="2" charset="0"/>
                <a:cs typeface="Questrial" pitchFamily="2" charset="0"/>
              </a:rPr>
              <a:t> Riwayat</a:t>
            </a:r>
            <a:endParaRPr lang="prs-AF" sz="4000" dirty="0">
              <a:latin typeface="Questrial" pitchFamily="2" charset="0"/>
              <a:ea typeface="Questrial" pitchFamily="2" charset="0"/>
              <a:cs typeface="Questrial" pitchFamily="2" charset="0"/>
            </a:endParaRPr>
          </a:p>
          <a:p>
            <a:pPr algn="ctr"/>
            <a:r>
              <a:rPr lang="en-US" sz="4000" dirty="0">
                <a:latin typeface="Questrial" pitchFamily="2" charset="0"/>
                <a:ea typeface="Questrial" pitchFamily="2" charset="0"/>
                <a:cs typeface="Questrial" pitchFamily="2" charset="0"/>
              </a:rPr>
              <a:t> </a:t>
            </a:r>
            <a:endParaRPr lang="en-ID" sz="4000" dirty="0">
              <a:latin typeface="Questrial" pitchFamily="2" charset="0"/>
              <a:ea typeface="Questrial" pitchFamily="2" charset="0"/>
              <a:cs typeface="Questrial" pitchFamily="2" charset="0"/>
            </a:endParaRPr>
          </a:p>
        </p:txBody>
      </p:sp>
      <p:pic>
        <p:nvPicPr>
          <p:cNvPr id="3" name="Picture 2">
            <a:extLst>
              <a:ext uri="{FF2B5EF4-FFF2-40B4-BE49-F238E27FC236}">
                <a16:creationId xmlns:a16="http://schemas.microsoft.com/office/drawing/2014/main" id="{43D6C6E8-6154-529A-EDB3-9AD30AF762B2}"/>
              </a:ext>
            </a:extLst>
          </p:cNvPr>
          <p:cNvPicPr>
            <a:picLocks noChangeAspect="1"/>
          </p:cNvPicPr>
          <p:nvPr/>
        </p:nvPicPr>
        <p:blipFill>
          <a:blip r:embed="rId4"/>
          <a:stretch>
            <a:fillRect/>
          </a:stretch>
        </p:blipFill>
        <p:spPr>
          <a:xfrm>
            <a:off x="12356226" y="2496063"/>
            <a:ext cx="5715000" cy="7325081"/>
          </a:xfrm>
          <a:prstGeom prst="rect">
            <a:avLst/>
          </a:prstGeom>
        </p:spPr>
      </p:pic>
    </p:spTree>
    <p:extLst>
      <p:ext uri="{BB962C8B-B14F-4D97-AF65-F5344CB8AC3E}">
        <p14:creationId xmlns:p14="http://schemas.microsoft.com/office/powerpoint/2010/main" val="1249176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
          <a:extLst>
            <a:ext uri="{FF2B5EF4-FFF2-40B4-BE49-F238E27FC236}">
              <a16:creationId xmlns:a16="http://schemas.microsoft.com/office/drawing/2014/main" id="{F1E22861-D343-11E0-1AE9-F38D43EF341B}"/>
            </a:ext>
          </a:extLst>
        </p:cNvPr>
        <p:cNvGrpSpPr/>
        <p:nvPr/>
      </p:nvGrpSpPr>
      <p:grpSpPr>
        <a:xfrm>
          <a:off x="0" y="0"/>
          <a:ext cx="0" cy="0"/>
          <a:chOff x="0" y="0"/>
          <a:chExt cx="0" cy="0"/>
        </a:xfrm>
      </p:grpSpPr>
      <p:sp>
        <p:nvSpPr>
          <p:cNvPr id="99" name="Google Shape;99;p23">
            <a:extLst>
              <a:ext uri="{FF2B5EF4-FFF2-40B4-BE49-F238E27FC236}">
                <a16:creationId xmlns:a16="http://schemas.microsoft.com/office/drawing/2014/main" id="{5D6F077E-F6F2-F5FB-66AD-D17A593AFD37}"/>
              </a:ext>
            </a:extLst>
          </p:cNvPr>
          <p:cNvSpPr txBox="1"/>
          <p:nvPr/>
        </p:nvSpPr>
        <p:spPr>
          <a:xfrm>
            <a:off x="1949115" y="1876926"/>
            <a:ext cx="16146380" cy="9417963"/>
          </a:xfrm>
          <a:prstGeom prst="rect">
            <a:avLst/>
          </a:prstGeom>
          <a:solidFill>
            <a:schemeClr val="accent2">
              <a:lumMod val="20000"/>
              <a:lumOff val="80000"/>
            </a:schemeClr>
          </a:solidFill>
          <a:ln>
            <a:noFill/>
          </a:ln>
        </p:spPr>
        <p:txBody>
          <a:bodyPr spcFirstLastPara="1" wrap="square" lIns="0" tIns="0" rIns="0" bIns="0" anchor="t" anchorCtr="0">
            <a:spAutoFit/>
          </a:bodyPr>
          <a:lstStyle/>
          <a:p>
            <a:pPr marL="571500" indent="-571500" algn="just">
              <a:buFont typeface="Wingdings" panose="05000000000000000000" pitchFamily="2" charset="2"/>
              <a:buChar char="Ø"/>
            </a:pPr>
            <a:r>
              <a:rPr lang="en-ID" sz="3600" dirty="0" err="1">
                <a:latin typeface="Questrial" pitchFamily="2" charset="0"/>
                <a:ea typeface="Questrial" pitchFamily="2" charset="0"/>
                <a:cs typeface="Questrial" pitchFamily="2" charset="0"/>
              </a:rPr>
              <a:t>Pengakuan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terhadap</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martabat</a:t>
            </a:r>
            <a:r>
              <a:rPr lang="en-ID" sz="3600" dirty="0">
                <a:latin typeface="Questrial" pitchFamily="2" charset="0"/>
                <a:ea typeface="Questrial" pitchFamily="2" charset="0"/>
                <a:cs typeface="Questrial" pitchFamily="2" charset="0"/>
              </a:rPr>
              <a:t> dan </a:t>
            </a:r>
            <a:r>
              <a:rPr lang="en-ID" sz="3600" dirty="0" err="1">
                <a:latin typeface="Questrial" pitchFamily="2" charset="0"/>
                <a:ea typeface="Questrial" pitchFamily="2" charset="0"/>
                <a:cs typeface="Questrial" pitchFamily="2" charset="0"/>
              </a:rPr>
              <a:t>nilai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perempuan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sebagai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mitra</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setara</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bukan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subordinat</a:t>
            </a:r>
            <a:r>
              <a:rPr lang="en-ID" sz="3600" dirty="0">
                <a:latin typeface="Questrial" pitchFamily="2" charset="0"/>
                <a:ea typeface="Questrial" pitchFamily="2" charset="0"/>
                <a:cs typeface="Questrial" pitchFamily="2" charset="0"/>
              </a:rPr>
              <a:t>. </a:t>
            </a:r>
          </a:p>
          <a:p>
            <a:pPr marL="571500" indent="-571500" algn="just">
              <a:buFont typeface="Wingdings" panose="05000000000000000000" pitchFamily="2" charset="2"/>
              <a:buChar char="Ø"/>
            </a:pPr>
            <a:r>
              <a:rPr lang="en-ID" sz="3600" dirty="0">
                <a:latin typeface="Questrial" pitchFamily="2" charset="0"/>
                <a:ea typeface="Questrial" pitchFamily="2" charset="0"/>
                <a:cs typeface="Questrial" pitchFamily="2" charset="0"/>
              </a:rPr>
              <a:t>Mahar </a:t>
            </a:r>
            <a:r>
              <a:rPr lang="en-ID" sz="3600" dirty="0" err="1">
                <a:latin typeface="Questrial" pitchFamily="2" charset="0"/>
                <a:ea typeface="Questrial" pitchFamily="2" charset="0"/>
                <a:cs typeface="Questrial" pitchFamily="2" charset="0"/>
              </a:rPr>
              <a:t>menjadi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simbol</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penghormatan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bukan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pembayaran</a:t>
            </a:r>
            <a:endParaRPr lang="en-ID" sz="3600" dirty="0">
              <a:latin typeface="Questrial" pitchFamily="2" charset="0"/>
              <a:ea typeface="Questrial" pitchFamily="2" charset="0"/>
              <a:cs typeface="Questrial" pitchFamily="2" charset="0"/>
            </a:endParaRPr>
          </a:p>
          <a:p>
            <a:pPr marL="571500" indent="-571500" algn="just">
              <a:buFont typeface="Wingdings" panose="05000000000000000000" pitchFamily="2" charset="2"/>
              <a:buChar char="Ø"/>
            </a:pPr>
            <a:r>
              <a:rPr lang="en-ID" sz="3600" dirty="0" err="1">
                <a:latin typeface="Questrial" pitchFamily="2" charset="0"/>
                <a:ea typeface="Questrial" pitchFamily="2" charset="0"/>
                <a:cs typeface="Questrial" pitchFamily="2" charset="0"/>
              </a:rPr>
              <a:t>Nafkah</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menjadi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bentuk</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tanggung</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jawab</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bukan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kekuasaan</a:t>
            </a:r>
            <a:r>
              <a:rPr lang="en-ID" sz="3600" dirty="0">
                <a:latin typeface="Questrial" pitchFamily="2" charset="0"/>
                <a:ea typeface="Questrial" pitchFamily="2" charset="0"/>
                <a:cs typeface="Questrial" pitchFamily="2" charset="0"/>
              </a:rPr>
              <a:t>. </a:t>
            </a:r>
          </a:p>
          <a:p>
            <a:pPr marL="571500" indent="-571500" algn="just">
              <a:buFont typeface="Wingdings" panose="05000000000000000000" pitchFamily="2" charset="2"/>
              <a:buChar char="Ø"/>
            </a:pPr>
            <a:r>
              <a:rPr lang="en-ID" sz="3600" dirty="0">
                <a:latin typeface="Questrial" pitchFamily="2" charset="0"/>
                <a:ea typeface="Questrial" pitchFamily="2" charset="0"/>
                <a:cs typeface="Questrial" pitchFamily="2" charset="0"/>
              </a:rPr>
              <a:t>Maka, </a:t>
            </a:r>
            <a:r>
              <a:rPr lang="en-ID" sz="3600" dirty="0" err="1">
                <a:latin typeface="Questrial" pitchFamily="2" charset="0"/>
                <a:ea typeface="Questrial" pitchFamily="2" charset="0"/>
                <a:cs typeface="Questrial" pitchFamily="2" charset="0"/>
              </a:rPr>
              <a:t>dalam</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kerangka</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keadilan</a:t>
            </a:r>
            <a:r>
              <a:rPr lang="en-ID" sz="3600" dirty="0">
                <a:latin typeface="Questrial" pitchFamily="2" charset="0"/>
                <a:ea typeface="Questrial" pitchFamily="2" charset="0"/>
                <a:cs typeface="Questrial" pitchFamily="2" charset="0"/>
              </a:rPr>
              <a:t> dan </a:t>
            </a:r>
            <a:r>
              <a:rPr lang="en-ID" sz="3600" dirty="0" err="1">
                <a:latin typeface="Questrial" pitchFamily="2" charset="0"/>
                <a:ea typeface="Questrial" pitchFamily="2" charset="0"/>
                <a:cs typeface="Questrial" pitchFamily="2" charset="0"/>
              </a:rPr>
              <a:t>kesetaraan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hak</a:t>
            </a:r>
            <a:r>
              <a:rPr lang="en-ID" sz="3600" dirty="0">
                <a:latin typeface="Questrial" pitchFamily="2" charset="0"/>
                <a:ea typeface="Questrial" pitchFamily="2" charset="0"/>
                <a:cs typeface="Questrial" pitchFamily="2" charset="0"/>
              </a:rPr>
              <a:t> yang </a:t>
            </a:r>
            <a:r>
              <a:rPr lang="en-ID" sz="3600" dirty="0" err="1">
                <a:latin typeface="Questrial" pitchFamily="2" charset="0"/>
                <a:ea typeface="Questrial" pitchFamily="2" charset="0"/>
                <a:cs typeface="Questrial" pitchFamily="2" charset="0"/>
              </a:rPr>
              <a:t>hakiki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mahar</a:t>
            </a:r>
            <a:r>
              <a:rPr lang="en-ID" sz="3600" dirty="0">
                <a:latin typeface="Questrial" pitchFamily="2" charset="0"/>
                <a:ea typeface="Questrial" pitchFamily="2" charset="0"/>
                <a:cs typeface="Questrial" pitchFamily="2" charset="0"/>
              </a:rPr>
              <a:t> dan </a:t>
            </a:r>
            <a:r>
              <a:rPr lang="en-ID" sz="3600" dirty="0" err="1">
                <a:latin typeface="Questrial" pitchFamily="2" charset="0"/>
                <a:ea typeface="Questrial" pitchFamily="2" charset="0"/>
                <a:cs typeface="Questrial" pitchFamily="2" charset="0"/>
              </a:rPr>
              <a:t>nafkah</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menemukan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makna</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baru</a:t>
            </a:r>
            <a:r>
              <a:rPr lang="en-ID" sz="3600" dirty="0">
                <a:latin typeface="Questrial" pitchFamily="2" charset="0"/>
                <a:ea typeface="Questrial" pitchFamily="2" charset="0"/>
                <a:cs typeface="Questrial" pitchFamily="2" charset="0"/>
              </a:rPr>
              <a:t>—</a:t>
            </a:r>
            <a:r>
              <a:rPr lang="en-ID" sz="3600" dirty="0" err="1">
                <a:latin typeface="Questrial" pitchFamily="2" charset="0"/>
                <a:ea typeface="Questrial" pitchFamily="2" charset="0"/>
                <a:cs typeface="Questrial" pitchFamily="2" charset="0"/>
              </a:rPr>
              <a:t>bukan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sebagai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warisan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patriarki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melainkan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sebagai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ekspresi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etis</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dari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cinta</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komitmen</a:t>
            </a:r>
            <a:r>
              <a:rPr lang="en-ID" sz="3600" dirty="0">
                <a:latin typeface="Questrial" pitchFamily="2" charset="0"/>
                <a:ea typeface="Questrial" pitchFamily="2" charset="0"/>
                <a:cs typeface="Questrial" pitchFamily="2" charset="0"/>
              </a:rPr>
              <a:t>, dan </a:t>
            </a:r>
            <a:r>
              <a:rPr lang="en-ID" sz="3600" dirty="0" err="1">
                <a:latin typeface="Questrial" pitchFamily="2" charset="0"/>
                <a:ea typeface="Questrial" pitchFamily="2" charset="0"/>
                <a:cs typeface="Questrial" pitchFamily="2" charset="0"/>
              </a:rPr>
              <a:t>penghargaan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terhadap</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kemanusiaan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perempuan</a:t>
            </a:r>
            <a:r>
              <a:rPr lang="en-ID" sz="3600" dirty="0">
                <a:latin typeface="Questrial" pitchFamily="2" charset="0"/>
                <a:ea typeface="Questrial" pitchFamily="2" charset="0"/>
                <a:cs typeface="Questrial" pitchFamily="2" charset="0"/>
              </a:rPr>
              <a:t>. </a:t>
            </a:r>
          </a:p>
          <a:p>
            <a:pPr marL="571500" indent="-571500" algn="just">
              <a:buFont typeface="Wingdings" panose="05000000000000000000" pitchFamily="2" charset="2"/>
              <a:buChar char="Ø"/>
            </a:pPr>
            <a:r>
              <a:rPr lang="en-ID" sz="3600" dirty="0" err="1">
                <a:latin typeface="Questrial" pitchFamily="2" charset="0"/>
                <a:ea typeface="Questrial" pitchFamily="2" charset="0"/>
                <a:cs typeface="Questrial" pitchFamily="2" charset="0"/>
              </a:rPr>
              <a:t>Sebuah</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pernikahan</a:t>
            </a:r>
            <a:r>
              <a:rPr lang="en-ID" sz="3600" dirty="0">
                <a:latin typeface="Questrial" pitchFamily="2" charset="0"/>
                <a:ea typeface="Questrial" pitchFamily="2" charset="0"/>
                <a:cs typeface="Questrial" pitchFamily="2" charset="0"/>
              </a:rPr>
              <a:t> yang </a:t>
            </a:r>
            <a:r>
              <a:rPr lang="en-ID" sz="3600" dirty="0" err="1">
                <a:latin typeface="Questrial" pitchFamily="2" charset="0"/>
                <a:ea typeface="Questrial" pitchFamily="2" charset="0"/>
                <a:cs typeface="Questrial" pitchFamily="2" charset="0"/>
              </a:rPr>
              <a:t>adil</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tidak</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menghapus</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peran-peran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ini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melainkan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mengangkatnya</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ke</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tingkat</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kesadaran</a:t>
            </a:r>
            <a:r>
              <a:rPr lang="en-ID" sz="3600" dirty="0">
                <a:latin typeface="Questrial" pitchFamily="2" charset="0"/>
                <a:ea typeface="Questrial" pitchFamily="2" charset="0"/>
                <a:cs typeface="Questrial" pitchFamily="2" charset="0"/>
              </a:rPr>
              <a:t> yang </a:t>
            </a:r>
            <a:r>
              <a:rPr lang="en-ID" sz="3600" dirty="0" err="1">
                <a:latin typeface="Questrial" pitchFamily="2" charset="0"/>
                <a:ea typeface="Questrial" pitchFamily="2" charset="0"/>
                <a:cs typeface="Questrial" pitchFamily="2" charset="0"/>
              </a:rPr>
              <a:t>lebih</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tinggi</a:t>
            </a:r>
            <a:r>
              <a:rPr lang="en-ID" sz="3600" dirty="0">
                <a:latin typeface="Questrial" pitchFamily="2" charset="0"/>
                <a:ea typeface="Questrial" pitchFamily="2" charset="0"/>
                <a:cs typeface="Questrial" pitchFamily="2" charset="0"/>
              </a:rPr>
              <a:t>, di mana </a:t>
            </a:r>
            <a:r>
              <a:rPr lang="en-ID" sz="3600" dirty="0" err="1">
                <a:latin typeface="Questrial" pitchFamily="2" charset="0"/>
                <a:ea typeface="Questrial" pitchFamily="2" charset="0"/>
                <a:cs typeface="Questrial" pitchFamily="2" charset="0"/>
              </a:rPr>
              <a:t>relasi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suami-istri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bukan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transaksi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melainkan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persekutuan</a:t>
            </a:r>
            <a:r>
              <a:rPr lang="en-ID" sz="3600" dirty="0">
                <a:latin typeface="Questrial" pitchFamily="2" charset="0"/>
                <a:ea typeface="Questrial" pitchFamily="2" charset="0"/>
                <a:cs typeface="Questrial" pitchFamily="2" charset="0"/>
              </a:rPr>
              <a:t> yang </a:t>
            </a:r>
            <a:r>
              <a:rPr lang="en-ID" sz="3600" dirty="0" err="1">
                <a:latin typeface="Questrial" pitchFamily="2" charset="0"/>
                <a:ea typeface="Questrial" pitchFamily="2" charset="0"/>
                <a:cs typeface="Questrial" pitchFamily="2" charset="0"/>
              </a:rPr>
              <a:t>luhur</a:t>
            </a:r>
            <a:r>
              <a:rPr lang="en-ID" sz="3600" dirty="0">
                <a:latin typeface="Questrial" pitchFamily="2" charset="0"/>
                <a:ea typeface="Questrial" pitchFamily="2" charset="0"/>
                <a:cs typeface="Questrial" pitchFamily="2" charset="0"/>
              </a:rPr>
              <a:t>.</a:t>
            </a:r>
          </a:p>
          <a:p>
            <a:pPr marL="571500" indent="-571500" algn="just">
              <a:buFont typeface="Wingdings" panose="05000000000000000000" pitchFamily="2" charset="2"/>
              <a:buChar char="Ø"/>
            </a:pPr>
            <a:r>
              <a:rPr lang="en-ID" sz="3600" dirty="0">
                <a:latin typeface="Questrial" pitchFamily="2" charset="0"/>
                <a:ea typeface="Questrial" pitchFamily="2" charset="0"/>
                <a:cs typeface="Questrial" pitchFamily="2" charset="0"/>
              </a:rPr>
              <a:t>Mahar </a:t>
            </a:r>
            <a:r>
              <a:rPr lang="en-ID" sz="3600" dirty="0" err="1">
                <a:latin typeface="Questrial" pitchFamily="2" charset="0"/>
                <a:ea typeface="Questrial" pitchFamily="2" charset="0"/>
                <a:cs typeface="Questrial" pitchFamily="2" charset="0"/>
              </a:rPr>
              <a:t>adalah</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bagian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dari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sistem</a:t>
            </a:r>
            <a:r>
              <a:rPr lang="en-ID" sz="3600" dirty="0">
                <a:latin typeface="Questrial" pitchFamily="2" charset="0"/>
                <a:ea typeface="Questrial" pitchFamily="2" charset="0"/>
                <a:cs typeface="Questrial" pitchFamily="2" charset="0"/>
              </a:rPr>
              <a:t> yang </a:t>
            </a:r>
            <a:r>
              <a:rPr lang="en-ID" sz="3600" dirty="0" err="1">
                <a:latin typeface="Questrial" pitchFamily="2" charset="0"/>
                <a:ea typeface="Questrial" pitchFamily="2" charset="0"/>
                <a:cs typeface="Questrial" pitchFamily="2" charset="0"/>
              </a:rPr>
              <a:t>disusun</a:t>
            </a:r>
            <a:r>
              <a:rPr lang="en-ID" sz="3600" dirty="0">
                <a:latin typeface="Questrial" pitchFamily="2" charset="0"/>
                <a:ea typeface="Questrial" pitchFamily="2" charset="0"/>
                <a:cs typeface="Questrial" pitchFamily="2" charset="0"/>
              </a:rPr>
              <a:t> oleh fitrah </a:t>
            </a:r>
            <a:r>
              <a:rPr lang="en-ID" sz="3600" dirty="0" err="1">
                <a:latin typeface="Questrial" pitchFamily="2" charset="0"/>
                <a:ea typeface="Questrial" pitchFamily="2" charset="0"/>
                <a:cs typeface="Questrial" pitchFamily="2" charset="0"/>
              </a:rPr>
              <a:t>manusia</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Ia</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muncul</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bukan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karena</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kelemahan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perempuan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tapi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karena</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perbedaan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alami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dalam</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peran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cinta</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antara</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laki-laki</a:t>
            </a:r>
            <a:r>
              <a:rPr lang="en-ID" sz="3600" dirty="0">
                <a:latin typeface="Questrial" pitchFamily="2" charset="0"/>
                <a:ea typeface="Questrial" pitchFamily="2" charset="0"/>
                <a:cs typeface="Questrial" pitchFamily="2" charset="0"/>
              </a:rPr>
              <a:t> dan </a:t>
            </a:r>
            <a:r>
              <a:rPr lang="en-ID" sz="3600" dirty="0" err="1">
                <a:latin typeface="Questrial" pitchFamily="2" charset="0"/>
                <a:ea typeface="Questrial" pitchFamily="2" charset="0"/>
                <a:cs typeface="Questrial" pitchFamily="2" charset="0"/>
              </a:rPr>
              <a:t>perempuan</a:t>
            </a:r>
            <a:r>
              <a:rPr lang="en-ID" sz="3600" dirty="0">
                <a:latin typeface="Questrial" pitchFamily="2" charset="0"/>
                <a:ea typeface="Questrial" pitchFamily="2" charset="0"/>
                <a:cs typeface="Questrial" pitchFamily="2" charset="0"/>
              </a:rPr>
              <a:t>.</a:t>
            </a:r>
          </a:p>
          <a:p>
            <a:pPr marL="571500" indent="-571500" algn="just">
              <a:buFont typeface="Wingdings" panose="05000000000000000000" pitchFamily="2" charset="2"/>
              <a:buChar char="Ø"/>
            </a:pPr>
            <a:r>
              <a:rPr lang="en-ID" sz="3600" dirty="0">
                <a:latin typeface="Questrial" pitchFamily="2" charset="0"/>
                <a:ea typeface="Questrial" pitchFamily="2" charset="0"/>
                <a:cs typeface="Questrial" pitchFamily="2" charset="0"/>
              </a:rPr>
              <a:t>Mahar </a:t>
            </a:r>
            <a:r>
              <a:rPr lang="en-ID" sz="3600" dirty="0" err="1">
                <a:latin typeface="Questrial" pitchFamily="2" charset="0"/>
                <a:ea typeface="Questrial" pitchFamily="2" charset="0"/>
                <a:cs typeface="Questrial" pitchFamily="2" charset="0"/>
              </a:rPr>
              <a:t>memiliki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nilai</a:t>
            </a:r>
            <a:r>
              <a:rPr lang="en-ID" sz="3600" dirty="0">
                <a:latin typeface="Questrial" pitchFamily="2" charset="0"/>
                <a:ea typeface="Questrial" pitchFamily="2" charset="0"/>
                <a:cs typeface="Questrial" pitchFamily="2" charset="0"/>
              </a:rPr>
              <a:t> moral yang </a:t>
            </a:r>
            <a:r>
              <a:rPr lang="en-ID" sz="3600" dirty="0" err="1">
                <a:latin typeface="Questrial" pitchFamily="2" charset="0"/>
                <a:ea typeface="Questrial" pitchFamily="2" charset="0"/>
                <a:cs typeface="Questrial" pitchFamily="2" charset="0"/>
              </a:rPr>
              <a:t>lebih</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tinggi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daripada</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nilai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materialnya</a:t>
            </a:r>
            <a:r>
              <a:rPr lang="en-ID" sz="3600" dirty="0">
                <a:latin typeface="Questrial" pitchFamily="2" charset="0"/>
                <a:ea typeface="Questrial" pitchFamily="2" charset="0"/>
                <a:cs typeface="Questrial" pitchFamily="2" charset="0"/>
              </a:rPr>
              <a:t>.</a:t>
            </a:r>
          </a:p>
          <a:p>
            <a:pPr marL="571500" indent="-571500" algn="just">
              <a:buFont typeface="Wingdings" panose="05000000000000000000" pitchFamily="2" charset="2"/>
              <a:buChar char="Ø"/>
            </a:pPr>
            <a:r>
              <a:rPr lang="en-ID" sz="3600" dirty="0">
                <a:latin typeface="Questrial" pitchFamily="2" charset="0"/>
                <a:ea typeface="Questrial" pitchFamily="2" charset="0"/>
                <a:cs typeface="Questrial" pitchFamily="2" charset="0"/>
              </a:rPr>
              <a:t>Mahar </a:t>
            </a:r>
            <a:r>
              <a:rPr lang="en-ID" sz="3600" dirty="0" err="1">
                <a:latin typeface="Questrial" pitchFamily="2" charset="0"/>
                <a:ea typeface="Questrial" pitchFamily="2" charset="0"/>
                <a:cs typeface="Questrial" pitchFamily="2" charset="0"/>
              </a:rPr>
              <a:t>memberi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perempuan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martabat</a:t>
            </a:r>
            <a:r>
              <a:rPr lang="en-ID" sz="3600" dirty="0">
                <a:latin typeface="Questrial" pitchFamily="2" charset="0"/>
                <a:ea typeface="Questrial" pitchFamily="2" charset="0"/>
                <a:cs typeface="Questrial" pitchFamily="2" charset="0"/>
              </a:rPr>
              <a:t>, dan </a:t>
            </a:r>
            <a:r>
              <a:rPr lang="en-ID" sz="3600" dirty="0" err="1">
                <a:latin typeface="Questrial" pitchFamily="2" charset="0"/>
                <a:ea typeface="Questrial" pitchFamily="2" charset="0"/>
                <a:cs typeface="Questrial" pitchFamily="2" charset="0"/>
              </a:rPr>
              <a:t>laki-laki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kebesaran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jiwa</a:t>
            </a:r>
            <a:r>
              <a:rPr lang="en-ID" sz="3600" dirty="0">
                <a:latin typeface="Questrial" pitchFamily="2" charset="0"/>
                <a:ea typeface="Questrial" pitchFamily="2" charset="0"/>
                <a:cs typeface="Questrial" pitchFamily="2" charset="0"/>
              </a:rPr>
              <a:t> </a:t>
            </a:r>
          </a:p>
          <a:p>
            <a:pPr marL="571500" indent="-571500" algn="just">
              <a:buFont typeface="Wingdings" panose="05000000000000000000" pitchFamily="2" charset="2"/>
              <a:buChar char="Ø"/>
            </a:pPr>
            <a:r>
              <a:rPr lang="en-ID" sz="3600" dirty="0" err="1">
                <a:latin typeface="Questrial" pitchFamily="2" charset="0"/>
                <a:ea typeface="Questrial" pitchFamily="2" charset="0"/>
                <a:cs typeface="Questrial" pitchFamily="2" charset="0"/>
              </a:rPr>
              <a:t>Menumbuhkan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hubungan</a:t>
            </a:r>
            <a:r>
              <a:rPr lang="en-ID" sz="3600" dirty="0">
                <a:latin typeface="Questrial" pitchFamily="2" charset="0"/>
                <a:ea typeface="Questrial" pitchFamily="2" charset="0"/>
                <a:cs typeface="Questrial" pitchFamily="2" charset="0"/>
              </a:rPr>
              <a:t> yang </a:t>
            </a:r>
            <a:r>
              <a:rPr lang="en-ID" sz="3600" dirty="0" err="1">
                <a:latin typeface="Questrial" pitchFamily="2" charset="0"/>
                <a:ea typeface="Questrial" pitchFamily="2" charset="0"/>
                <a:cs typeface="Questrial" pitchFamily="2" charset="0"/>
              </a:rPr>
              <a:t>saling</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menghargai</a:t>
            </a:r>
            <a:r>
              <a:rPr lang="en-ID" sz="3600" dirty="0">
                <a:latin typeface="Questrial" pitchFamily="2" charset="0"/>
                <a:ea typeface="Questrial" pitchFamily="2" charset="0"/>
                <a:cs typeface="Questrial" pitchFamily="2" charset="0"/>
              </a:rPr>
              <a:t> dan </a:t>
            </a:r>
            <a:r>
              <a:rPr lang="en-ID" sz="3600" dirty="0" err="1">
                <a:latin typeface="Questrial" pitchFamily="2" charset="0"/>
                <a:ea typeface="Questrial" pitchFamily="2" charset="0"/>
                <a:cs typeface="Questrial" pitchFamily="2" charset="0"/>
              </a:rPr>
              <a:t>mencintai</a:t>
            </a:r>
            <a:r>
              <a:rPr lang="en-ID" sz="3600" dirty="0">
                <a:latin typeface="Questrial" pitchFamily="2" charset="0"/>
                <a:ea typeface="Questrial" pitchFamily="2" charset="0"/>
                <a:cs typeface="Questrial" pitchFamily="2" charset="0"/>
              </a:rPr>
              <a:t>.</a:t>
            </a:r>
          </a:p>
        </p:txBody>
      </p:sp>
      <p:grpSp>
        <p:nvGrpSpPr>
          <p:cNvPr id="100" name="Google Shape;100;p23">
            <a:extLst>
              <a:ext uri="{FF2B5EF4-FFF2-40B4-BE49-F238E27FC236}">
                <a16:creationId xmlns:a16="http://schemas.microsoft.com/office/drawing/2014/main" id="{71BAB784-8328-CF4A-A083-1F297D6108A2}"/>
              </a:ext>
            </a:extLst>
          </p:cNvPr>
          <p:cNvGrpSpPr/>
          <p:nvPr/>
        </p:nvGrpSpPr>
        <p:grpSpPr>
          <a:xfrm>
            <a:off x="0" y="-144661"/>
            <a:ext cx="1677797" cy="10431661"/>
            <a:chOff x="0" y="-192881"/>
            <a:chExt cx="2237063" cy="13908881"/>
          </a:xfrm>
        </p:grpSpPr>
        <p:grpSp>
          <p:nvGrpSpPr>
            <p:cNvPr id="101" name="Google Shape;101;p23">
              <a:extLst>
                <a:ext uri="{FF2B5EF4-FFF2-40B4-BE49-F238E27FC236}">
                  <a16:creationId xmlns:a16="http://schemas.microsoft.com/office/drawing/2014/main" id="{CEE97C2F-08B5-2ABC-132C-F216614F7B1C}"/>
                </a:ext>
              </a:extLst>
            </p:cNvPr>
            <p:cNvGrpSpPr/>
            <p:nvPr/>
          </p:nvGrpSpPr>
          <p:grpSpPr>
            <a:xfrm>
              <a:off x="0" y="-192881"/>
              <a:ext cx="2237063" cy="13908881"/>
              <a:chOff x="0" y="-38100"/>
              <a:chExt cx="441889" cy="2747433"/>
            </a:xfrm>
          </p:grpSpPr>
          <p:sp>
            <p:nvSpPr>
              <p:cNvPr id="102" name="Google Shape;102;p23">
                <a:extLst>
                  <a:ext uri="{FF2B5EF4-FFF2-40B4-BE49-F238E27FC236}">
                    <a16:creationId xmlns:a16="http://schemas.microsoft.com/office/drawing/2014/main" id="{A494F149-70F8-B2A8-C372-FC7476E6E6AE}"/>
                  </a:ext>
                </a:extLst>
              </p:cNvPr>
              <p:cNvSpPr/>
              <p:nvPr/>
            </p:nvSpPr>
            <p:spPr>
              <a:xfrm>
                <a:off x="0" y="0"/>
                <a:ext cx="441889" cy="2709333"/>
              </a:xfrm>
              <a:custGeom>
                <a:avLst/>
                <a:gdLst/>
                <a:ahLst/>
                <a:cxnLst/>
                <a:rect l="l" t="t" r="r" b="b"/>
                <a:pathLst>
                  <a:path w="441889" h="2709333" extrusionOk="0">
                    <a:moveTo>
                      <a:pt x="0" y="0"/>
                    </a:moveTo>
                    <a:lnTo>
                      <a:pt x="441889" y="0"/>
                    </a:lnTo>
                    <a:lnTo>
                      <a:pt x="441889" y="2709333"/>
                    </a:lnTo>
                    <a:lnTo>
                      <a:pt x="0" y="2709333"/>
                    </a:lnTo>
                    <a:close/>
                  </a:path>
                </a:pathLst>
              </a:custGeom>
              <a:solidFill>
                <a:srgbClr val="122D6D"/>
              </a:solidFill>
              <a:ln>
                <a:noFill/>
              </a:ln>
            </p:spPr>
          </p:sp>
          <p:sp>
            <p:nvSpPr>
              <p:cNvPr id="103" name="Google Shape;103;p23">
                <a:extLst>
                  <a:ext uri="{FF2B5EF4-FFF2-40B4-BE49-F238E27FC236}">
                    <a16:creationId xmlns:a16="http://schemas.microsoft.com/office/drawing/2014/main" id="{7058837D-0459-A46E-7141-CC5892544A8F}"/>
                  </a:ext>
                </a:extLst>
              </p:cNvPr>
              <p:cNvSpPr txBox="1"/>
              <p:nvPr/>
            </p:nvSpPr>
            <p:spPr>
              <a:xfrm>
                <a:off x="0" y="-38100"/>
                <a:ext cx="441889"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4" name="Google Shape;104;p23">
              <a:extLst>
                <a:ext uri="{FF2B5EF4-FFF2-40B4-BE49-F238E27FC236}">
                  <a16:creationId xmlns:a16="http://schemas.microsoft.com/office/drawing/2014/main" id="{A9B2B886-EE62-F74B-C3A2-E83A233AA074}"/>
                </a:ext>
              </a:extLst>
            </p:cNvPr>
            <p:cNvGrpSpPr/>
            <p:nvPr/>
          </p:nvGrpSpPr>
          <p:grpSpPr>
            <a:xfrm>
              <a:off x="0" y="1178719"/>
              <a:ext cx="953011" cy="11165681"/>
              <a:chOff x="0" y="-38100"/>
              <a:chExt cx="188249" cy="2205567"/>
            </a:xfrm>
          </p:grpSpPr>
          <p:sp>
            <p:nvSpPr>
              <p:cNvPr id="105" name="Google Shape;105;p23">
                <a:extLst>
                  <a:ext uri="{FF2B5EF4-FFF2-40B4-BE49-F238E27FC236}">
                    <a16:creationId xmlns:a16="http://schemas.microsoft.com/office/drawing/2014/main" id="{BC1AEA36-9A92-449D-69AD-05F629F7C3C9}"/>
                  </a:ext>
                </a:extLst>
              </p:cNvPr>
              <p:cNvSpPr/>
              <p:nvPr/>
            </p:nvSpPr>
            <p:spPr>
              <a:xfrm>
                <a:off x="0" y="0"/>
                <a:ext cx="188249" cy="2167467"/>
              </a:xfrm>
              <a:custGeom>
                <a:avLst/>
                <a:gdLst/>
                <a:ahLst/>
                <a:cxnLst/>
                <a:rect l="l" t="t" r="r" b="b"/>
                <a:pathLst>
                  <a:path w="188249" h="2167467" extrusionOk="0">
                    <a:moveTo>
                      <a:pt x="0" y="0"/>
                    </a:moveTo>
                    <a:lnTo>
                      <a:pt x="188249" y="0"/>
                    </a:lnTo>
                    <a:lnTo>
                      <a:pt x="188249" y="2167467"/>
                    </a:lnTo>
                    <a:lnTo>
                      <a:pt x="0" y="2167467"/>
                    </a:lnTo>
                    <a:close/>
                  </a:path>
                </a:pathLst>
              </a:custGeom>
              <a:solidFill>
                <a:srgbClr val="C4AD72"/>
              </a:solidFill>
              <a:ln>
                <a:noFill/>
              </a:ln>
            </p:spPr>
          </p:sp>
          <p:sp>
            <p:nvSpPr>
              <p:cNvPr id="106" name="Google Shape;106;p23">
                <a:extLst>
                  <a:ext uri="{FF2B5EF4-FFF2-40B4-BE49-F238E27FC236}">
                    <a16:creationId xmlns:a16="http://schemas.microsoft.com/office/drawing/2014/main" id="{62E54E4B-A5C1-E3CF-6C62-C2265236CE59}"/>
                  </a:ext>
                </a:extLst>
              </p:cNvPr>
              <p:cNvSpPr txBox="1"/>
              <p:nvPr/>
            </p:nvSpPr>
            <p:spPr>
              <a:xfrm>
                <a:off x="0" y="-38100"/>
                <a:ext cx="188249" cy="2205567"/>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7" name="Google Shape;107;p23">
              <a:extLst>
                <a:ext uri="{FF2B5EF4-FFF2-40B4-BE49-F238E27FC236}">
                  <a16:creationId xmlns:a16="http://schemas.microsoft.com/office/drawing/2014/main" id="{938ED12E-51B6-5957-D683-E778797CBC9E}"/>
                </a:ext>
              </a:extLst>
            </p:cNvPr>
            <p:cNvSpPr/>
            <p:nvPr/>
          </p:nvSpPr>
          <p:spPr>
            <a:xfrm>
              <a:off x="1118531" y="140625"/>
              <a:ext cx="1052078" cy="1572349"/>
            </a:xfrm>
            <a:custGeom>
              <a:avLst/>
              <a:gdLst/>
              <a:ahLst/>
              <a:cxnLst/>
              <a:rect l="l" t="t" r="r" b="b"/>
              <a:pathLst>
                <a:path w="1052078" h="1572349" extrusionOk="0">
                  <a:moveTo>
                    <a:pt x="0" y="0"/>
                  </a:moveTo>
                  <a:lnTo>
                    <a:pt x="1052078" y="0"/>
                  </a:lnTo>
                  <a:lnTo>
                    <a:pt x="1052078" y="1572349"/>
                  </a:lnTo>
                  <a:lnTo>
                    <a:pt x="0" y="1572349"/>
                  </a:lnTo>
                  <a:lnTo>
                    <a:pt x="0" y="0"/>
                  </a:lnTo>
                  <a:close/>
                </a:path>
              </a:pathLst>
            </a:custGeom>
            <a:blipFill rotWithShape="1">
              <a:blip r:embed="rId3">
                <a:alphaModFix/>
              </a:blip>
              <a:stretch>
                <a:fillRect l="-21957" r="-27485"/>
              </a:stretch>
            </a:blipFill>
            <a:ln>
              <a:noFill/>
            </a:ln>
          </p:spPr>
        </p:sp>
      </p:grpSp>
      <p:sp>
        <p:nvSpPr>
          <p:cNvPr id="2" name="Google Shape;93;p22">
            <a:extLst>
              <a:ext uri="{FF2B5EF4-FFF2-40B4-BE49-F238E27FC236}">
                <a16:creationId xmlns:a16="http://schemas.microsoft.com/office/drawing/2014/main" id="{6148CB69-F762-A6DA-3C9B-36945B7BCC5F}"/>
              </a:ext>
            </a:extLst>
          </p:cNvPr>
          <p:cNvSpPr txBox="1"/>
          <p:nvPr/>
        </p:nvSpPr>
        <p:spPr>
          <a:xfrm>
            <a:off x="2466854" y="360947"/>
            <a:ext cx="15051125" cy="615553"/>
          </a:xfrm>
          <a:prstGeom prst="rect">
            <a:avLst/>
          </a:prstGeom>
          <a:solidFill>
            <a:schemeClr val="accent2">
              <a:lumMod val="20000"/>
              <a:lumOff val="80000"/>
            </a:schemeClr>
          </a:solidFill>
          <a:ln>
            <a:noFill/>
          </a:ln>
        </p:spPr>
        <p:txBody>
          <a:bodyPr spcFirstLastPara="1" wrap="square" lIns="0" tIns="0" rIns="0" bIns="0" anchor="t" anchorCtr="0">
            <a:spAutoFit/>
          </a:bodyPr>
          <a:lstStyle/>
          <a:p>
            <a:pPr algn="ctr"/>
            <a:r>
              <a:rPr lang="en-ID" sz="4000">
                <a:latin typeface="Questrial" pitchFamily="2" charset="0"/>
                <a:ea typeface="Questrial" pitchFamily="2" charset="0"/>
                <a:cs typeface="Questrial" pitchFamily="2" charset="0"/>
              </a:rPr>
              <a:t>Mahar, Nafkah, dan Kesetaraan Hak</a:t>
            </a:r>
            <a:endParaRPr lang="en-ID" sz="4000" dirty="0">
              <a:latin typeface="Questrial" pitchFamily="2" charset="0"/>
              <a:ea typeface="Questrial" pitchFamily="2" charset="0"/>
              <a:cs typeface="Questrial" pitchFamily="2" charset="0"/>
            </a:endParaRPr>
          </a:p>
        </p:txBody>
      </p:sp>
    </p:spTree>
    <p:extLst>
      <p:ext uri="{BB962C8B-B14F-4D97-AF65-F5344CB8AC3E}">
        <p14:creationId xmlns:p14="http://schemas.microsoft.com/office/powerpoint/2010/main" val="350169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
          <a:extLst>
            <a:ext uri="{FF2B5EF4-FFF2-40B4-BE49-F238E27FC236}">
              <a16:creationId xmlns:a16="http://schemas.microsoft.com/office/drawing/2014/main" id="{84F592E1-E6DB-0B51-7FF9-91A6A6253477}"/>
            </a:ext>
          </a:extLst>
        </p:cNvPr>
        <p:cNvGrpSpPr/>
        <p:nvPr/>
      </p:nvGrpSpPr>
      <p:grpSpPr>
        <a:xfrm>
          <a:off x="0" y="0"/>
          <a:ext cx="0" cy="0"/>
          <a:chOff x="0" y="0"/>
          <a:chExt cx="0" cy="0"/>
        </a:xfrm>
      </p:grpSpPr>
      <p:sp>
        <p:nvSpPr>
          <p:cNvPr id="99" name="Google Shape;99;p23">
            <a:extLst>
              <a:ext uri="{FF2B5EF4-FFF2-40B4-BE49-F238E27FC236}">
                <a16:creationId xmlns:a16="http://schemas.microsoft.com/office/drawing/2014/main" id="{72C553ED-A1D6-E6C1-951D-0BBCF04A90CC}"/>
              </a:ext>
            </a:extLst>
          </p:cNvPr>
          <p:cNvSpPr txBox="1"/>
          <p:nvPr/>
        </p:nvSpPr>
        <p:spPr>
          <a:xfrm>
            <a:off x="2021305" y="1284732"/>
            <a:ext cx="16074190" cy="10525958"/>
          </a:xfrm>
          <a:prstGeom prst="rect">
            <a:avLst/>
          </a:prstGeom>
          <a:solidFill>
            <a:schemeClr val="accent2">
              <a:lumMod val="20000"/>
              <a:lumOff val="80000"/>
            </a:schemeClr>
          </a:solidFill>
          <a:ln>
            <a:noFill/>
          </a:ln>
        </p:spPr>
        <p:txBody>
          <a:bodyPr spcFirstLastPara="1" wrap="square" lIns="0" tIns="0" rIns="0" bIns="0" anchor="t" anchorCtr="0">
            <a:spAutoFit/>
          </a:bodyPr>
          <a:lstStyle/>
          <a:p>
            <a:pPr marL="571500" indent="-571500" algn="just">
              <a:buFont typeface="Wingdings" panose="05000000000000000000" pitchFamily="2" charset="2"/>
              <a:buChar char="Ø"/>
            </a:pPr>
            <a:r>
              <a:rPr lang="en-ID" sz="3600" dirty="0">
                <a:latin typeface="Questrial" pitchFamily="2" charset="0"/>
                <a:ea typeface="Questrial" pitchFamily="2" charset="0"/>
                <a:cs typeface="Questrial" pitchFamily="2" charset="0"/>
              </a:rPr>
              <a:t>Kalau </a:t>
            </a:r>
            <a:r>
              <a:rPr lang="en-ID" sz="3600" dirty="0" err="1">
                <a:latin typeface="Questrial" pitchFamily="2" charset="0"/>
                <a:ea typeface="Questrial" pitchFamily="2" charset="0"/>
                <a:cs typeface="Questrial" pitchFamily="2" charset="0"/>
              </a:rPr>
              <a:t>pernikahan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memberi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manfaat</a:t>
            </a:r>
            <a:r>
              <a:rPr lang="en-ID" sz="3600" dirty="0">
                <a:latin typeface="Questrial" pitchFamily="2" charset="0"/>
                <a:ea typeface="Questrial" pitchFamily="2" charset="0"/>
                <a:cs typeface="Questrial" pitchFamily="2" charset="0"/>
              </a:rPr>
              <a:t> yang </a:t>
            </a:r>
            <a:r>
              <a:rPr lang="en-ID" sz="3600" dirty="0" err="1">
                <a:latin typeface="Questrial" pitchFamily="2" charset="0"/>
                <a:ea typeface="Questrial" pitchFamily="2" charset="0"/>
                <a:cs typeface="Questrial" pitchFamily="2" charset="0"/>
              </a:rPr>
              <a:t>setara</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bagi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laki-laki</a:t>
            </a:r>
            <a:r>
              <a:rPr lang="en-ID" sz="3600" dirty="0">
                <a:latin typeface="Questrial" pitchFamily="2" charset="0"/>
                <a:ea typeface="Questrial" pitchFamily="2" charset="0"/>
                <a:cs typeface="Questrial" pitchFamily="2" charset="0"/>
              </a:rPr>
              <a:t> dan </a:t>
            </a:r>
            <a:r>
              <a:rPr lang="en-ID" sz="3600" dirty="0" err="1">
                <a:latin typeface="Questrial" pitchFamily="2" charset="0"/>
                <a:ea typeface="Questrial" pitchFamily="2" charset="0"/>
                <a:cs typeface="Questrial" pitchFamily="2" charset="0"/>
              </a:rPr>
              <a:t>perempuan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mengapa</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laki-laki</a:t>
            </a:r>
            <a:r>
              <a:rPr lang="en-ID" sz="3600" dirty="0">
                <a:latin typeface="Questrial" pitchFamily="2" charset="0"/>
                <a:ea typeface="Questrial" pitchFamily="2" charset="0"/>
                <a:cs typeface="Questrial" pitchFamily="2" charset="0"/>
              </a:rPr>
              <a:t> yang </a:t>
            </a:r>
            <a:r>
              <a:rPr lang="en-ID" sz="3600" dirty="0" err="1">
                <a:latin typeface="Questrial" pitchFamily="2" charset="0"/>
                <a:ea typeface="Questrial" pitchFamily="2" charset="0"/>
                <a:cs typeface="Questrial" pitchFamily="2" charset="0"/>
              </a:rPr>
              <a:t>harus</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membayar</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mahar</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Bukankah</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itu</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bisa</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dianggap</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menghina</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martabat</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perempuan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atau</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menjadikan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pernikahan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seperti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jual</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beli</a:t>
            </a:r>
            <a:r>
              <a:rPr lang="en-ID" sz="3600" dirty="0">
                <a:latin typeface="Questrial" pitchFamily="2" charset="0"/>
                <a:ea typeface="Questrial" pitchFamily="2" charset="0"/>
                <a:cs typeface="Questrial" pitchFamily="2" charset="0"/>
              </a:rPr>
              <a:t>?</a:t>
            </a:r>
          </a:p>
          <a:p>
            <a:pPr marL="571500" indent="-571500" algn="just">
              <a:buFont typeface="Wingdings" panose="05000000000000000000" pitchFamily="2" charset="2"/>
              <a:buChar char="Ø"/>
            </a:pPr>
            <a:r>
              <a:rPr lang="en-ID" sz="3600" dirty="0" err="1">
                <a:latin typeface="Questrial" pitchFamily="2" charset="0"/>
                <a:ea typeface="Questrial" pitchFamily="2" charset="0"/>
                <a:cs typeface="Questrial" pitchFamily="2" charset="0"/>
              </a:rPr>
              <a:t>Meskipun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tampaknya</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laki-laki</a:t>
            </a:r>
            <a:r>
              <a:rPr lang="en-ID" sz="3600" dirty="0">
                <a:latin typeface="Questrial" pitchFamily="2" charset="0"/>
                <a:ea typeface="Questrial" pitchFamily="2" charset="0"/>
                <a:cs typeface="Questrial" pitchFamily="2" charset="0"/>
              </a:rPr>
              <a:t> dan </a:t>
            </a:r>
            <a:r>
              <a:rPr lang="en-ID" sz="3600" dirty="0" err="1">
                <a:latin typeface="Questrial" pitchFamily="2" charset="0"/>
                <a:ea typeface="Questrial" pitchFamily="2" charset="0"/>
                <a:cs typeface="Questrial" pitchFamily="2" charset="0"/>
              </a:rPr>
              <a:t>perempuan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sama-sama</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mendapat</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keuntungan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dari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pernikahan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namun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dalam</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kenyataan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sosial</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perempuan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lebih</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rentan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mengalami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kerugian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jika</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pernikahan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berakhir</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misalnya</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karena</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perceraian</a:t>
            </a:r>
            <a:r>
              <a:rPr lang="en-ID" sz="3600" dirty="0">
                <a:latin typeface="Questrial" pitchFamily="2" charset="0"/>
                <a:ea typeface="Questrial" pitchFamily="2" charset="0"/>
                <a:cs typeface="Questrial" pitchFamily="2" charset="0"/>
              </a:rPr>
              <a:t>).</a:t>
            </a:r>
          </a:p>
          <a:p>
            <a:pPr marL="571500" indent="-571500" algn="just">
              <a:buFont typeface="Wingdings" panose="05000000000000000000" pitchFamily="2" charset="2"/>
              <a:buChar char="Ø"/>
            </a:pPr>
            <a:r>
              <a:rPr lang="en-ID" sz="3600" dirty="0" err="1">
                <a:latin typeface="Questrial" pitchFamily="2" charset="0"/>
                <a:ea typeface="Questrial" pitchFamily="2" charset="0"/>
                <a:cs typeface="Questrial" pitchFamily="2" charset="0"/>
              </a:rPr>
              <a:t>Alasannya</a:t>
            </a:r>
            <a:r>
              <a:rPr lang="en-ID" sz="3600" dirty="0">
                <a:latin typeface="Questrial" pitchFamily="2" charset="0"/>
                <a:ea typeface="Questrial" pitchFamily="2" charset="0"/>
                <a:cs typeface="Questrial" pitchFamily="2" charset="0"/>
              </a:rPr>
              <a:t>:</a:t>
            </a:r>
          </a:p>
          <a:p>
            <a:pPr marL="571500" indent="-571500" algn="just">
              <a:buFont typeface="Wingdings" panose="05000000000000000000" pitchFamily="2" charset="2"/>
              <a:buChar char="Ø"/>
            </a:pPr>
            <a:r>
              <a:rPr lang="en-ID" sz="3600" dirty="0">
                <a:latin typeface="Questrial" pitchFamily="2" charset="0"/>
                <a:ea typeface="Questrial" pitchFamily="2" charset="0"/>
                <a:cs typeface="Questrial" pitchFamily="2" charset="0"/>
              </a:rPr>
              <a:t>Laki-</a:t>
            </a:r>
            <a:r>
              <a:rPr lang="en-ID" sz="3600" dirty="0" err="1">
                <a:latin typeface="Questrial" pitchFamily="2" charset="0"/>
                <a:ea typeface="Questrial" pitchFamily="2" charset="0"/>
                <a:cs typeface="Questrial" pitchFamily="2" charset="0"/>
              </a:rPr>
              <a:t>laki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lebih</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dominan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secara</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sosial</a:t>
            </a:r>
            <a:r>
              <a:rPr lang="en-ID" sz="3600" dirty="0">
                <a:latin typeface="Questrial" pitchFamily="2" charset="0"/>
                <a:ea typeface="Questrial" pitchFamily="2" charset="0"/>
                <a:cs typeface="Questrial" pitchFamily="2" charset="0"/>
              </a:rPr>
              <a:t> dan </a:t>
            </a:r>
            <a:r>
              <a:rPr lang="en-ID" sz="3600" dirty="0" err="1">
                <a:latin typeface="Questrial" pitchFamily="2" charset="0"/>
                <a:ea typeface="Questrial" pitchFamily="2" charset="0"/>
                <a:cs typeface="Questrial" pitchFamily="2" charset="0"/>
              </a:rPr>
              <a:t>ekonomi</a:t>
            </a:r>
            <a:r>
              <a:rPr lang="en-ID" sz="3600" dirty="0">
                <a:latin typeface="Questrial" pitchFamily="2" charset="0"/>
                <a:ea typeface="Questrial" pitchFamily="2" charset="0"/>
                <a:cs typeface="Questrial" pitchFamily="2" charset="0"/>
              </a:rPr>
              <a:t> </a:t>
            </a:r>
          </a:p>
          <a:p>
            <a:pPr marL="571500" indent="-571500" algn="just">
              <a:buFont typeface="Wingdings" panose="05000000000000000000" pitchFamily="2" charset="2"/>
              <a:buChar char="Ø"/>
            </a:pPr>
            <a:r>
              <a:rPr lang="en-ID" sz="3600" dirty="0">
                <a:latin typeface="Questrial" pitchFamily="2" charset="0"/>
                <a:ea typeface="Questrial" pitchFamily="2" charset="0"/>
                <a:cs typeface="Questrial" pitchFamily="2" charset="0"/>
              </a:rPr>
              <a:t>Laki-</a:t>
            </a:r>
            <a:r>
              <a:rPr lang="en-ID" sz="3600" dirty="0" err="1">
                <a:latin typeface="Questrial" pitchFamily="2" charset="0"/>
                <a:ea typeface="Questrial" pitchFamily="2" charset="0"/>
                <a:cs typeface="Questrial" pitchFamily="2" charset="0"/>
              </a:rPr>
              <a:t>laki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lebih</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mudah</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menikah</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lagi</a:t>
            </a:r>
            <a:r>
              <a:rPr lang="en-ID" sz="3600" dirty="0">
                <a:latin typeface="Questrial" pitchFamily="2" charset="0"/>
                <a:ea typeface="Questrial" pitchFamily="2" charset="0"/>
                <a:cs typeface="Questrial" pitchFamily="2" charset="0"/>
              </a:rPr>
              <a:t> – </a:t>
            </a:r>
            <a:r>
              <a:rPr lang="en-ID" sz="3600" dirty="0" err="1">
                <a:latin typeface="Questrial" pitchFamily="2" charset="0"/>
                <a:ea typeface="Questrial" pitchFamily="2" charset="0"/>
                <a:cs typeface="Questrial" pitchFamily="2" charset="0"/>
              </a:rPr>
              <a:t>Sementara</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perempuan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apalagi</a:t>
            </a:r>
            <a:r>
              <a:rPr lang="en-ID" sz="3600" dirty="0">
                <a:latin typeface="Questrial" pitchFamily="2" charset="0"/>
                <a:ea typeface="Questrial" pitchFamily="2" charset="0"/>
                <a:cs typeface="Questrial" pitchFamily="2" charset="0"/>
              </a:rPr>
              <a:t> yang </a:t>
            </a:r>
            <a:r>
              <a:rPr lang="en-ID" sz="3600" dirty="0" err="1">
                <a:latin typeface="Questrial" pitchFamily="2" charset="0"/>
                <a:ea typeface="Questrial" pitchFamily="2" charset="0"/>
                <a:cs typeface="Questrial" pitchFamily="2" charset="0"/>
              </a:rPr>
              <a:t>sudah</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tidak</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muda</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lagi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lebih</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sulit</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mendapatkan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pasangan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baru</a:t>
            </a:r>
            <a:r>
              <a:rPr lang="en-ID" sz="3600" dirty="0">
                <a:latin typeface="Questrial" pitchFamily="2" charset="0"/>
                <a:ea typeface="Questrial" pitchFamily="2" charset="0"/>
                <a:cs typeface="Questrial" pitchFamily="2" charset="0"/>
              </a:rPr>
              <a:t>.</a:t>
            </a:r>
          </a:p>
          <a:p>
            <a:pPr marL="571500" indent="-571500" algn="just">
              <a:buFont typeface="Wingdings" panose="05000000000000000000" pitchFamily="2" charset="2"/>
              <a:buChar char="Ø"/>
            </a:pPr>
            <a:r>
              <a:rPr lang="en-ID" sz="3600" dirty="0">
                <a:latin typeface="Questrial" pitchFamily="2" charset="0"/>
                <a:ea typeface="Questrial" pitchFamily="2" charset="0"/>
                <a:cs typeface="Questrial" pitchFamily="2" charset="0"/>
              </a:rPr>
              <a:t>Oleh </a:t>
            </a:r>
            <a:r>
              <a:rPr lang="en-ID" sz="3600" dirty="0" err="1">
                <a:latin typeface="Questrial" pitchFamily="2" charset="0"/>
                <a:ea typeface="Questrial" pitchFamily="2" charset="0"/>
                <a:cs typeface="Questrial" pitchFamily="2" charset="0"/>
              </a:rPr>
              <a:t>karena</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itu</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mahar</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dianggap</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sebagai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bentuk</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kompensasi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ganti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rugi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atas</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kerugian</a:t>
            </a:r>
            <a:r>
              <a:rPr lang="en-ID" sz="3600" dirty="0">
                <a:latin typeface="Questrial" pitchFamily="2" charset="0"/>
                <a:ea typeface="Questrial" pitchFamily="2" charset="0"/>
                <a:cs typeface="Questrial" pitchFamily="2" charset="0"/>
              </a:rPr>
              <a:t> yang </a:t>
            </a:r>
            <a:r>
              <a:rPr lang="en-ID" sz="3600" dirty="0" err="1">
                <a:latin typeface="Questrial" pitchFamily="2" charset="0"/>
                <a:ea typeface="Questrial" pitchFamily="2" charset="0"/>
                <a:cs typeface="Questrial" pitchFamily="2" charset="0"/>
              </a:rPr>
              <a:t>mungkin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dialami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perempuan</a:t>
            </a:r>
            <a:r>
              <a:rPr lang="en-ID" sz="3600" dirty="0">
                <a:latin typeface="Questrial" pitchFamily="2" charset="0"/>
                <a:ea typeface="Questrial" pitchFamily="2" charset="0"/>
                <a:cs typeface="Questrial" pitchFamily="2" charset="0"/>
              </a:rPr>
              <a:t>.</a:t>
            </a:r>
          </a:p>
          <a:p>
            <a:pPr marL="571500" indent="-571500" algn="just">
              <a:buFont typeface="Wingdings" panose="05000000000000000000" pitchFamily="2" charset="2"/>
              <a:buChar char="Ø"/>
            </a:pPr>
            <a:r>
              <a:rPr lang="en-ID" sz="3600" dirty="0">
                <a:latin typeface="Questrial" pitchFamily="2" charset="0"/>
                <a:ea typeface="Questrial" pitchFamily="2" charset="0"/>
                <a:cs typeface="Questrial" pitchFamily="2" charset="0"/>
              </a:rPr>
              <a:t>Mahar juga </a:t>
            </a:r>
            <a:r>
              <a:rPr lang="en-ID" sz="3600" dirty="0" err="1">
                <a:latin typeface="Questrial" pitchFamily="2" charset="0"/>
                <a:ea typeface="Questrial" pitchFamily="2" charset="0"/>
                <a:cs typeface="Questrial" pitchFamily="2" charset="0"/>
              </a:rPr>
              <a:t>bisa</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menjadi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alat</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penahan</a:t>
            </a:r>
            <a:r>
              <a:rPr lang="en-ID" sz="3600" dirty="0">
                <a:latin typeface="Questrial" pitchFamily="2" charset="0"/>
                <a:ea typeface="Questrial" pitchFamily="2" charset="0"/>
                <a:cs typeface="Questrial" pitchFamily="2" charset="0"/>
              </a:rPr>
              <a:t> agar </a:t>
            </a:r>
            <a:r>
              <a:rPr lang="en-ID" sz="3600" dirty="0" err="1">
                <a:latin typeface="Questrial" pitchFamily="2" charset="0"/>
                <a:ea typeface="Questrial" pitchFamily="2" charset="0"/>
                <a:cs typeface="Questrial" pitchFamily="2" charset="0"/>
              </a:rPr>
              <a:t>suami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tidak</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sembarangan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menceraikan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istri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karena</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dia</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masih</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menanggung</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kewajiban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mahar</a:t>
            </a:r>
            <a:r>
              <a:rPr lang="en-ID" sz="3600" dirty="0">
                <a:latin typeface="Questrial" pitchFamily="2" charset="0"/>
                <a:ea typeface="Questrial" pitchFamily="2" charset="0"/>
                <a:cs typeface="Questrial" pitchFamily="2" charset="0"/>
              </a:rPr>
              <a:t>.</a:t>
            </a:r>
          </a:p>
          <a:p>
            <a:pPr marL="571500" indent="-571500" algn="just">
              <a:buFont typeface="Wingdings" panose="05000000000000000000" pitchFamily="2" charset="2"/>
              <a:buChar char="Ø"/>
            </a:pPr>
            <a:r>
              <a:rPr lang="en-ID" sz="3600" dirty="0">
                <a:latin typeface="Questrial" pitchFamily="2" charset="0"/>
                <a:ea typeface="Questrial" pitchFamily="2" charset="0"/>
                <a:cs typeface="Questrial" pitchFamily="2" charset="0"/>
              </a:rPr>
              <a:t>Mahar </a:t>
            </a:r>
            <a:r>
              <a:rPr lang="en-ID" sz="3600" dirty="0" err="1">
                <a:latin typeface="Questrial" pitchFamily="2" charset="0"/>
                <a:ea typeface="Questrial" pitchFamily="2" charset="0"/>
                <a:cs typeface="Questrial" pitchFamily="2" charset="0"/>
              </a:rPr>
              <a:t>merupakan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bentuk</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penghormatan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terhadap</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hak-hak</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perempuan</a:t>
            </a:r>
            <a:r>
              <a:rPr lang="en-ID" sz="3600" dirty="0">
                <a:latin typeface="Questrial" pitchFamily="2" charset="0"/>
                <a:ea typeface="Questrial" pitchFamily="2" charset="0"/>
                <a:cs typeface="Questrial" pitchFamily="2" charset="0"/>
              </a:rPr>
              <a:t> dan </a:t>
            </a:r>
            <a:r>
              <a:rPr lang="en-ID" sz="3600" dirty="0" err="1">
                <a:latin typeface="Questrial" pitchFamily="2" charset="0"/>
                <a:ea typeface="Questrial" pitchFamily="2" charset="0"/>
                <a:cs typeface="Questrial" pitchFamily="2" charset="0"/>
              </a:rPr>
              <a:t>kompensasi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bukan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harga</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atau</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nilai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jual</a:t>
            </a:r>
            <a:r>
              <a:rPr lang="en-ID" sz="3600" dirty="0">
                <a:latin typeface="Questrial" pitchFamily="2" charset="0"/>
                <a:ea typeface="Questrial" pitchFamily="2" charset="0"/>
                <a:cs typeface="Questrial" pitchFamily="2" charset="0"/>
              </a:rPr>
              <a:t>.</a:t>
            </a:r>
          </a:p>
          <a:p>
            <a:pPr marL="571500" indent="-571500" algn="just">
              <a:buFont typeface="Wingdings" panose="05000000000000000000" pitchFamily="2" charset="2"/>
              <a:buChar char="Ø"/>
            </a:pPr>
            <a:endParaRPr lang="en-ID" sz="3600" dirty="0">
              <a:latin typeface="Questrial" pitchFamily="2" charset="0"/>
              <a:ea typeface="Questrial" pitchFamily="2" charset="0"/>
              <a:cs typeface="Questrial" pitchFamily="2" charset="0"/>
            </a:endParaRPr>
          </a:p>
        </p:txBody>
      </p:sp>
      <p:grpSp>
        <p:nvGrpSpPr>
          <p:cNvPr id="100" name="Google Shape;100;p23">
            <a:extLst>
              <a:ext uri="{FF2B5EF4-FFF2-40B4-BE49-F238E27FC236}">
                <a16:creationId xmlns:a16="http://schemas.microsoft.com/office/drawing/2014/main" id="{B6A64278-67B4-0E4E-D45A-AC7B9B69971C}"/>
              </a:ext>
            </a:extLst>
          </p:cNvPr>
          <p:cNvGrpSpPr/>
          <p:nvPr/>
        </p:nvGrpSpPr>
        <p:grpSpPr>
          <a:xfrm>
            <a:off x="0" y="-144661"/>
            <a:ext cx="1677797" cy="10431661"/>
            <a:chOff x="0" y="-192881"/>
            <a:chExt cx="2237063" cy="13908881"/>
          </a:xfrm>
        </p:grpSpPr>
        <p:grpSp>
          <p:nvGrpSpPr>
            <p:cNvPr id="101" name="Google Shape;101;p23">
              <a:extLst>
                <a:ext uri="{FF2B5EF4-FFF2-40B4-BE49-F238E27FC236}">
                  <a16:creationId xmlns:a16="http://schemas.microsoft.com/office/drawing/2014/main" id="{2887D5F2-75AA-8C4E-D095-D3D6FA80F28B}"/>
                </a:ext>
              </a:extLst>
            </p:cNvPr>
            <p:cNvGrpSpPr/>
            <p:nvPr/>
          </p:nvGrpSpPr>
          <p:grpSpPr>
            <a:xfrm>
              <a:off x="0" y="-192881"/>
              <a:ext cx="2237063" cy="13908881"/>
              <a:chOff x="0" y="-38100"/>
              <a:chExt cx="441889" cy="2747433"/>
            </a:xfrm>
          </p:grpSpPr>
          <p:sp>
            <p:nvSpPr>
              <p:cNvPr id="102" name="Google Shape;102;p23">
                <a:extLst>
                  <a:ext uri="{FF2B5EF4-FFF2-40B4-BE49-F238E27FC236}">
                    <a16:creationId xmlns:a16="http://schemas.microsoft.com/office/drawing/2014/main" id="{C72D5F9E-C30D-29FB-96D4-D1233BCF00BE}"/>
                  </a:ext>
                </a:extLst>
              </p:cNvPr>
              <p:cNvSpPr/>
              <p:nvPr/>
            </p:nvSpPr>
            <p:spPr>
              <a:xfrm>
                <a:off x="0" y="0"/>
                <a:ext cx="441889" cy="2709333"/>
              </a:xfrm>
              <a:custGeom>
                <a:avLst/>
                <a:gdLst/>
                <a:ahLst/>
                <a:cxnLst/>
                <a:rect l="l" t="t" r="r" b="b"/>
                <a:pathLst>
                  <a:path w="441889" h="2709333" extrusionOk="0">
                    <a:moveTo>
                      <a:pt x="0" y="0"/>
                    </a:moveTo>
                    <a:lnTo>
                      <a:pt x="441889" y="0"/>
                    </a:lnTo>
                    <a:lnTo>
                      <a:pt x="441889" y="2709333"/>
                    </a:lnTo>
                    <a:lnTo>
                      <a:pt x="0" y="2709333"/>
                    </a:lnTo>
                    <a:close/>
                  </a:path>
                </a:pathLst>
              </a:custGeom>
              <a:solidFill>
                <a:srgbClr val="122D6D"/>
              </a:solidFill>
              <a:ln>
                <a:noFill/>
              </a:ln>
            </p:spPr>
          </p:sp>
          <p:sp>
            <p:nvSpPr>
              <p:cNvPr id="103" name="Google Shape;103;p23">
                <a:extLst>
                  <a:ext uri="{FF2B5EF4-FFF2-40B4-BE49-F238E27FC236}">
                    <a16:creationId xmlns:a16="http://schemas.microsoft.com/office/drawing/2014/main" id="{3C6CAA51-7F68-ED3B-0549-AA6F4E4E3C8B}"/>
                  </a:ext>
                </a:extLst>
              </p:cNvPr>
              <p:cNvSpPr txBox="1"/>
              <p:nvPr/>
            </p:nvSpPr>
            <p:spPr>
              <a:xfrm>
                <a:off x="0" y="-38100"/>
                <a:ext cx="441889"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4" name="Google Shape;104;p23">
              <a:extLst>
                <a:ext uri="{FF2B5EF4-FFF2-40B4-BE49-F238E27FC236}">
                  <a16:creationId xmlns:a16="http://schemas.microsoft.com/office/drawing/2014/main" id="{B7B1B179-0DCA-A8C0-DCF8-0AAE1C2AFE90}"/>
                </a:ext>
              </a:extLst>
            </p:cNvPr>
            <p:cNvGrpSpPr/>
            <p:nvPr/>
          </p:nvGrpSpPr>
          <p:grpSpPr>
            <a:xfrm>
              <a:off x="0" y="1178719"/>
              <a:ext cx="953011" cy="11165681"/>
              <a:chOff x="0" y="-38100"/>
              <a:chExt cx="188249" cy="2205567"/>
            </a:xfrm>
          </p:grpSpPr>
          <p:sp>
            <p:nvSpPr>
              <p:cNvPr id="105" name="Google Shape;105;p23">
                <a:extLst>
                  <a:ext uri="{FF2B5EF4-FFF2-40B4-BE49-F238E27FC236}">
                    <a16:creationId xmlns:a16="http://schemas.microsoft.com/office/drawing/2014/main" id="{65EE3978-0F87-43B3-C505-6942EC8CE61D}"/>
                  </a:ext>
                </a:extLst>
              </p:cNvPr>
              <p:cNvSpPr/>
              <p:nvPr/>
            </p:nvSpPr>
            <p:spPr>
              <a:xfrm>
                <a:off x="0" y="0"/>
                <a:ext cx="188249" cy="2167467"/>
              </a:xfrm>
              <a:custGeom>
                <a:avLst/>
                <a:gdLst/>
                <a:ahLst/>
                <a:cxnLst/>
                <a:rect l="l" t="t" r="r" b="b"/>
                <a:pathLst>
                  <a:path w="188249" h="2167467" extrusionOk="0">
                    <a:moveTo>
                      <a:pt x="0" y="0"/>
                    </a:moveTo>
                    <a:lnTo>
                      <a:pt x="188249" y="0"/>
                    </a:lnTo>
                    <a:lnTo>
                      <a:pt x="188249" y="2167467"/>
                    </a:lnTo>
                    <a:lnTo>
                      <a:pt x="0" y="2167467"/>
                    </a:lnTo>
                    <a:close/>
                  </a:path>
                </a:pathLst>
              </a:custGeom>
              <a:solidFill>
                <a:srgbClr val="C4AD72"/>
              </a:solidFill>
              <a:ln>
                <a:noFill/>
              </a:ln>
            </p:spPr>
          </p:sp>
          <p:sp>
            <p:nvSpPr>
              <p:cNvPr id="106" name="Google Shape;106;p23">
                <a:extLst>
                  <a:ext uri="{FF2B5EF4-FFF2-40B4-BE49-F238E27FC236}">
                    <a16:creationId xmlns:a16="http://schemas.microsoft.com/office/drawing/2014/main" id="{2A8EF9C3-57FC-5910-35C3-AC25FE645BE3}"/>
                  </a:ext>
                </a:extLst>
              </p:cNvPr>
              <p:cNvSpPr txBox="1"/>
              <p:nvPr/>
            </p:nvSpPr>
            <p:spPr>
              <a:xfrm>
                <a:off x="0" y="-38100"/>
                <a:ext cx="188249" cy="2205567"/>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7" name="Google Shape;107;p23">
              <a:extLst>
                <a:ext uri="{FF2B5EF4-FFF2-40B4-BE49-F238E27FC236}">
                  <a16:creationId xmlns:a16="http://schemas.microsoft.com/office/drawing/2014/main" id="{7A6291A8-EF35-F96B-4D47-3AB75C237833}"/>
                </a:ext>
              </a:extLst>
            </p:cNvPr>
            <p:cNvSpPr/>
            <p:nvPr/>
          </p:nvSpPr>
          <p:spPr>
            <a:xfrm>
              <a:off x="1118531" y="140625"/>
              <a:ext cx="1052078" cy="1572349"/>
            </a:xfrm>
            <a:custGeom>
              <a:avLst/>
              <a:gdLst/>
              <a:ahLst/>
              <a:cxnLst/>
              <a:rect l="l" t="t" r="r" b="b"/>
              <a:pathLst>
                <a:path w="1052078" h="1572349" extrusionOk="0">
                  <a:moveTo>
                    <a:pt x="0" y="0"/>
                  </a:moveTo>
                  <a:lnTo>
                    <a:pt x="1052078" y="0"/>
                  </a:lnTo>
                  <a:lnTo>
                    <a:pt x="1052078" y="1572349"/>
                  </a:lnTo>
                  <a:lnTo>
                    <a:pt x="0" y="1572349"/>
                  </a:lnTo>
                  <a:lnTo>
                    <a:pt x="0" y="0"/>
                  </a:lnTo>
                  <a:close/>
                </a:path>
              </a:pathLst>
            </a:custGeom>
            <a:blipFill rotWithShape="1">
              <a:blip r:embed="rId3">
                <a:alphaModFix/>
              </a:blip>
              <a:stretch>
                <a:fillRect l="-21957" r="-27485"/>
              </a:stretch>
            </a:blipFill>
            <a:ln>
              <a:noFill/>
            </a:ln>
          </p:spPr>
        </p:sp>
      </p:grpSp>
      <p:sp>
        <p:nvSpPr>
          <p:cNvPr id="2" name="Google Shape;93;p22">
            <a:extLst>
              <a:ext uri="{FF2B5EF4-FFF2-40B4-BE49-F238E27FC236}">
                <a16:creationId xmlns:a16="http://schemas.microsoft.com/office/drawing/2014/main" id="{EE4E5CC8-F88C-736E-68B6-028A704FE3DB}"/>
              </a:ext>
            </a:extLst>
          </p:cNvPr>
          <p:cNvSpPr txBox="1"/>
          <p:nvPr/>
        </p:nvSpPr>
        <p:spPr>
          <a:xfrm>
            <a:off x="2466854" y="360947"/>
            <a:ext cx="15051125" cy="615553"/>
          </a:xfrm>
          <a:prstGeom prst="rect">
            <a:avLst/>
          </a:prstGeom>
          <a:solidFill>
            <a:schemeClr val="accent2">
              <a:lumMod val="20000"/>
              <a:lumOff val="80000"/>
            </a:schemeClr>
          </a:solidFill>
          <a:ln>
            <a:noFill/>
          </a:ln>
        </p:spPr>
        <p:txBody>
          <a:bodyPr spcFirstLastPara="1" wrap="square" lIns="0" tIns="0" rIns="0" bIns="0" anchor="t" anchorCtr="0">
            <a:spAutoFit/>
          </a:bodyPr>
          <a:lstStyle/>
          <a:p>
            <a:pPr algn="ctr"/>
            <a:r>
              <a:rPr lang="en-ID" sz="4000" dirty="0" err="1">
                <a:latin typeface="Questrial" pitchFamily="2" charset="0"/>
                <a:ea typeface="Questrial" pitchFamily="2" charset="0"/>
                <a:cs typeface="Questrial" pitchFamily="2" charset="0"/>
              </a:rPr>
              <a:t>Pertanyaan</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atau</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Keraguan</a:t>
            </a:r>
            <a:endParaRPr lang="en-ID" sz="4000" dirty="0">
              <a:latin typeface="Questrial" pitchFamily="2" charset="0"/>
              <a:ea typeface="Questrial" pitchFamily="2" charset="0"/>
              <a:cs typeface="Questrial" pitchFamily="2" charset="0"/>
            </a:endParaRPr>
          </a:p>
        </p:txBody>
      </p:sp>
    </p:spTree>
    <p:extLst>
      <p:ext uri="{BB962C8B-B14F-4D97-AF65-F5344CB8AC3E}">
        <p14:creationId xmlns:p14="http://schemas.microsoft.com/office/powerpoint/2010/main" val="3041945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4" name="Google Shape;304;p37"/>
          <p:cNvGrpSpPr/>
          <p:nvPr/>
        </p:nvGrpSpPr>
        <p:grpSpPr>
          <a:xfrm>
            <a:off x="0" y="-144661"/>
            <a:ext cx="1677797" cy="10431661"/>
            <a:chOff x="0" y="-192881"/>
            <a:chExt cx="2237063" cy="13908881"/>
          </a:xfrm>
        </p:grpSpPr>
        <p:grpSp>
          <p:nvGrpSpPr>
            <p:cNvPr id="305" name="Google Shape;305;p37"/>
            <p:cNvGrpSpPr/>
            <p:nvPr/>
          </p:nvGrpSpPr>
          <p:grpSpPr>
            <a:xfrm>
              <a:off x="0" y="-192881"/>
              <a:ext cx="2237063" cy="13908881"/>
              <a:chOff x="0" y="-38100"/>
              <a:chExt cx="441889" cy="2747433"/>
            </a:xfrm>
          </p:grpSpPr>
          <p:sp>
            <p:nvSpPr>
              <p:cNvPr id="306" name="Google Shape;306;p37"/>
              <p:cNvSpPr/>
              <p:nvPr/>
            </p:nvSpPr>
            <p:spPr>
              <a:xfrm>
                <a:off x="0" y="0"/>
                <a:ext cx="441889" cy="2709333"/>
              </a:xfrm>
              <a:custGeom>
                <a:avLst/>
                <a:gdLst/>
                <a:ahLst/>
                <a:cxnLst/>
                <a:rect l="l" t="t" r="r" b="b"/>
                <a:pathLst>
                  <a:path w="441889" h="2709333" extrusionOk="0">
                    <a:moveTo>
                      <a:pt x="0" y="0"/>
                    </a:moveTo>
                    <a:lnTo>
                      <a:pt x="441889" y="0"/>
                    </a:lnTo>
                    <a:lnTo>
                      <a:pt x="441889" y="2709333"/>
                    </a:lnTo>
                    <a:lnTo>
                      <a:pt x="0" y="2709333"/>
                    </a:lnTo>
                    <a:close/>
                  </a:path>
                </a:pathLst>
              </a:custGeom>
              <a:solidFill>
                <a:srgbClr val="122D6D"/>
              </a:solidFill>
              <a:ln>
                <a:noFill/>
              </a:ln>
            </p:spPr>
          </p:sp>
          <p:sp>
            <p:nvSpPr>
              <p:cNvPr id="307" name="Google Shape;307;p37"/>
              <p:cNvSpPr txBox="1"/>
              <p:nvPr/>
            </p:nvSpPr>
            <p:spPr>
              <a:xfrm>
                <a:off x="0" y="-38100"/>
                <a:ext cx="441889"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08" name="Google Shape;308;p37"/>
            <p:cNvGrpSpPr/>
            <p:nvPr/>
          </p:nvGrpSpPr>
          <p:grpSpPr>
            <a:xfrm>
              <a:off x="0" y="1178719"/>
              <a:ext cx="953011" cy="11165681"/>
              <a:chOff x="0" y="-38100"/>
              <a:chExt cx="188249" cy="2205567"/>
            </a:xfrm>
          </p:grpSpPr>
          <p:sp>
            <p:nvSpPr>
              <p:cNvPr id="309" name="Google Shape;309;p37"/>
              <p:cNvSpPr/>
              <p:nvPr/>
            </p:nvSpPr>
            <p:spPr>
              <a:xfrm>
                <a:off x="0" y="0"/>
                <a:ext cx="188249" cy="2167467"/>
              </a:xfrm>
              <a:custGeom>
                <a:avLst/>
                <a:gdLst/>
                <a:ahLst/>
                <a:cxnLst/>
                <a:rect l="l" t="t" r="r" b="b"/>
                <a:pathLst>
                  <a:path w="188249" h="2167467" extrusionOk="0">
                    <a:moveTo>
                      <a:pt x="0" y="0"/>
                    </a:moveTo>
                    <a:lnTo>
                      <a:pt x="188249" y="0"/>
                    </a:lnTo>
                    <a:lnTo>
                      <a:pt x="188249" y="2167467"/>
                    </a:lnTo>
                    <a:lnTo>
                      <a:pt x="0" y="2167467"/>
                    </a:lnTo>
                    <a:close/>
                  </a:path>
                </a:pathLst>
              </a:custGeom>
              <a:solidFill>
                <a:srgbClr val="C4AD72"/>
              </a:solidFill>
              <a:ln>
                <a:noFill/>
              </a:ln>
            </p:spPr>
          </p:sp>
          <p:sp>
            <p:nvSpPr>
              <p:cNvPr id="310" name="Google Shape;310;p37"/>
              <p:cNvSpPr txBox="1"/>
              <p:nvPr/>
            </p:nvSpPr>
            <p:spPr>
              <a:xfrm>
                <a:off x="0" y="-38100"/>
                <a:ext cx="188249" cy="2205567"/>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11" name="Google Shape;311;p37"/>
            <p:cNvSpPr/>
            <p:nvPr/>
          </p:nvSpPr>
          <p:spPr>
            <a:xfrm>
              <a:off x="1118531" y="140625"/>
              <a:ext cx="1052078" cy="1572349"/>
            </a:xfrm>
            <a:custGeom>
              <a:avLst/>
              <a:gdLst/>
              <a:ahLst/>
              <a:cxnLst/>
              <a:rect l="l" t="t" r="r" b="b"/>
              <a:pathLst>
                <a:path w="1052078" h="1572349" extrusionOk="0">
                  <a:moveTo>
                    <a:pt x="0" y="0"/>
                  </a:moveTo>
                  <a:lnTo>
                    <a:pt x="1052078" y="0"/>
                  </a:lnTo>
                  <a:lnTo>
                    <a:pt x="1052078" y="1572349"/>
                  </a:lnTo>
                  <a:lnTo>
                    <a:pt x="0" y="1572349"/>
                  </a:lnTo>
                  <a:lnTo>
                    <a:pt x="0" y="0"/>
                  </a:lnTo>
                  <a:close/>
                </a:path>
              </a:pathLst>
            </a:custGeom>
            <a:blipFill rotWithShape="1">
              <a:blip r:embed="rId3">
                <a:alphaModFix/>
              </a:blip>
              <a:stretch>
                <a:fillRect l="-21957" r="-27485"/>
              </a:stretch>
            </a:blipFill>
            <a:ln>
              <a:noFill/>
            </a:ln>
          </p:spPr>
        </p:sp>
      </p:grpSp>
      <p:sp>
        <p:nvSpPr>
          <p:cNvPr id="312" name="Google Shape;312;p37"/>
          <p:cNvSpPr txBox="1"/>
          <p:nvPr/>
        </p:nvSpPr>
        <p:spPr>
          <a:xfrm>
            <a:off x="2286000" y="555171"/>
            <a:ext cx="15382754" cy="9197700"/>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8358"/>
              <a:buFont typeface="Arial"/>
              <a:buNone/>
            </a:pPr>
            <a:endParaRPr lang="en-US" sz="8358" b="1" dirty="0">
              <a:solidFill>
                <a:srgbClr val="014196"/>
              </a:solidFill>
              <a:latin typeface="Questrial"/>
              <a:ea typeface="Questrial"/>
              <a:cs typeface="Questrial"/>
              <a:sym typeface="Questrial"/>
            </a:endParaRPr>
          </a:p>
          <a:p>
            <a:pPr marL="0" marR="0" lvl="0" indent="0" algn="ctr" rtl="0">
              <a:lnSpc>
                <a:spcPct val="100000"/>
              </a:lnSpc>
              <a:spcBef>
                <a:spcPts val="0"/>
              </a:spcBef>
              <a:spcAft>
                <a:spcPts val="0"/>
              </a:spcAft>
              <a:buClr>
                <a:srgbClr val="000000"/>
              </a:buClr>
              <a:buSzPts val="8358"/>
              <a:buFont typeface="Arial"/>
              <a:buNone/>
            </a:pPr>
            <a:endParaRPr lang="en-US" sz="8358" b="1" dirty="0">
              <a:solidFill>
                <a:srgbClr val="014196"/>
              </a:solidFill>
              <a:latin typeface="Questrial"/>
              <a:ea typeface="Questrial"/>
              <a:cs typeface="Questrial"/>
              <a:sym typeface="Questrial"/>
            </a:endParaRPr>
          </a:p>
          <a:p>
            <a:pPr marL="0" marR="0" lvl="0" indent="0" algn="ctr" rtl="0">
              <a:lnSpc>
                <a:spcPct val="100000"/>
              </a:lnSpc>
              <a:spcBef>
                <a:spcPts val="0"/>
              </a:spcBef>
              <a:spcAft>
                <a:spcPts val="0"/>
              </a:spcAft>
              <a:buClr>
                <a:srgbClr val="000000"/>
              </a:buClr>
              <a:buSzPts val="8358"/>
              <a:buFont typeface="Arial"/>
              <a:buNone/>
            </a:pPr>
            <a:endParaRPr lang="en-US" sz="8358" b="1" dirty="0">
              <a:solidFill>
                <a:srgbClr val="014196"/>
              </a:solidFill>
              <a:latin typeface="Questrial"/>
              <a:ea typeface="Questrial"/>
              <a:cs typeface="Questrial"/>
              <a:sym typeface="Questrial"/>
            </a:endParaRPr>
          </a:p>
          <a:p>
            <a:pPr marL="0" marR="0" lvl="0" indent="0" algn="ctr" rtl="0">
              <a:lnSpc>
                <a:spcPct val="100000"/>
              </a:lnSpc>
              <a:spcBef>
                <a:spcPts val="0"/>
              </a:spcBef>
              <a:spcAft>
                <a:spcPts val="0"/>
              </a:spcAft>
              <a:buClr>
                <a:srgbClr val="000000"/>
              </a:buClr>
              <a:buSzPts val="8358"/>
              <a:buFont typeface="Arial"/>
              <a:buNone/>
            </a:pPr>
            <a:r>
              <a:rPr lang="en-US" sz="8358" b="1" i="0" u="none" strike="noStrike" cap="none" dirty="0" err="1">
                <a:solidFill>
                  <a:srgbClr val="014196"/>
                </a:solidFill>
                <a:latin typeface="Questrial"/>
                <a:ea typeface="Questrial"/>
                <a:cs typeface="Questrial"/>
                <a:sym typeface="Questrial"/>
              </a:rPr>
              <a:t>Sekian</a:t>
            </a:r>
            <a:r>
              <a:rPr lang="en-US" sz="8358" b="1" i="0" u="none" strike="noStrike" cap="none" dirty="0">
                <a:solidFill>
                  <a:srgbClr val="014196"/>
                </a:solidFill>
                <a:latin typeface="Questrial"/>
                <a:ea typeface="Questrial"/>
                <a:cs typeface="Questrial"/>
                <a:sym typeface="Questrial"/>
              </a:rPr>
              <a:t> dan </a:t>
            </a:r>
            <a:r>
              <a:rPr lang="en-US" sz="8358" b="1" i="0" u="none" strike="noStrike" cap="none" dirty="0" err="1">
                <a:solidFill>
                  <a:srgbClr val="014196"/>
                </a:solidFill>
                <a:latin typeface="Questrial"/>
                <a:ea typeface="Questrial"/>
                <a:cs typeface="Questrial"/>
                <a:sym typeface="Questrial"/>
              </a:rPr>
              <a:t>Terima</a:t>
            </a:r>
            <a:r>
              <a:rPr lang="en-US" sz="8358" b="1" i="0" u="none" strike="noStrike" cap="none" dirty="0">
                <a:solidFill>
                  <a:srgbClr val="014196"/>
                </a:solidFill>
                <a:latin typeface="Questrial"/>
                <a:ea typeface="Questrial"/>
                <a:cs typeface="Questrial"/>
                <a:sym typeface="Questrial"/>
              </a:rPr>
              <a:t> </a:t>
            </a:r>
            <a:r>
              <a:rPr lang="en-US" sz="8358" b="1" i="0" u="none" strike="noStrike" cap="none" dirty="0" err="1">
                <a:solidFill>
                  <a:srgbClr val="014196"/>
                </a:solidFill>
                <a:latin typeface="Questrial"/>
                <a:ea typeface="Questrial"/>
                <a:cs typeface="Questrial"/>
                <a:sym typeface="Questrial"/>
              </a:rPr>
              <a:t>kasih</a:t>
            </a:r>
            <a:endParaRPr lang="en-US" sz="8358" b="1" i="0" u="none" strike="noStrike" cap="none" dirty="0">
              <a:solidFill>
                <a:srgbClr val="014196"/>
              </a:solidFill>
              <a:latin typeface="Questrial"/>
              <a:ea typeface="Questrial"/>
              <a:cs typeface="Questrial"/>
              <a:sym typeface="Questrial"/>
            </a:endParaRPr>
          </a:p>
          <a:p>
            <a:pPr marL="0" marR="0" lvl="0" indent="0" algn="ctr" rtl="0">
              <a:lnSpc>
                <a:spcPct val="100000"/>
              </a:lnSpc>
              <a:spcBef>
                <a:spcPts val="0"/>
              </a:spcBef>
              <a:spcAft>
                <a:spcPts val="0"/>
              </a:spcAft>
              <a:buClr>
                <a:srgbClr val="000000"/>
              </a:buClr>
              <a:buSzPts val="8358"/>
              <a:buFont typeface="Arial"/>
              <a:buNone/>
            </a:pPr>
            <a:endParaRPr lang="en-US" sz="8358" b="1" dirty="0">
              <a:solidFill>
                <a:srgbClr val="014196"/>
              </a:solidFill>
              <a:latin typeface="Questrial"/>
              <a:ea typeface="Questrial"/>
              <a:cs typeface="Questrial"/>
              <a:sym typeface="Questrial"/>
            </a:endParaRPr>
          </a:p>
          <a:p>
            <a:pPr marL="0" marR="0" lvl="0" indent="0" algn="ctr" rtl="0">
              <a:lnSpc>
                <a:spcPct val="100000"/>
              </a:lnSpc>
              <a:spcBef>
                <a:spcPts val="0"/>
              </a:spcBef>
              <a:spcAft>
                <a:spcPts val="0"/>
              </a:spcAft>
              <a:buClr>
                <a:srgbClr val="000000"/>
              </a:buClr>
              <a:buSzPts val="8358"/>
              <a:buFont typeface="Arial"/>
              <a:buNone/>
            </a:pPr>
            <a:endParaRPr lang="en-US" sz="8358" b="1" dirty="0">
              <a:solidFill>
                <a:srgbClr val="014196"/>
              </a:solidFill>
              <a:latin typeface="Questrial"/>
              <a:ea typeface="Questrial"/>
              <a:cs typeface="Questrial"/>
              <a:sym typeface="Questrial"/>
            </a:endParaRPr>
          </a:p>
          <a:p>
            <a:pPr marL="0" marR="0" lvl="0" indent="0" algn="ctr" rtl="0">
              <a:lnSpc>
                <a:spcPct val="100000"/>
              </a:lnSpc>
              <a:spcBef>
                <a:spcPts val="0"/>
              </a:spcBef>
              <a:spcAft>
                <a:spcPts val="0"/>
              </a:spcAft>
              <a:buClr>
                <a:srgbClr val="000000"/>
              </a:buClr>
              <a:buSzPts val="8358"/>
              <a:buFont typeface="Arial"/>
              <a:buNone/>
            </a:pPr>
            <a:endParaRPr lang="en-US" sz="8358" b="1" i="0" u="none" strike="noStrike" cap="none" dirty="0">
              <a:solidFill>
                <a:srgbClr val="014196"/>
              </a:solidFill>
              <a:latin typeface="Questrial"/>
              <a:ea typeface="Questrial"/>
              <a:cs typeface="Questrial"/>
              <a:sym typeface="Questrial"/>
            </a:endParaRPr>
          </a:p>
          <a:p>
            <a:pPr marL="0" marR="0" lvl="0" indent="0" algn="ctr" rtl="0">
              <a:lnSpc>
                <a:spcPct val="100000"/>
              </a:lnSpc>
              <a:spcBef>
                <a:spcPts val="0"/>
              </a:spcBef>
              <a:spcAft>
                <a:spcPts val="0"/>
              </a:spcAft>
              <a:buClr>
                <a:srgbClr val="000000"/>
              </a:buClr>
              <a:buSzPts val="8358"/>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2"/>
          <p:cNvSpPr txBox="1"/>
          <p:nvPr/>
        </p:nvSpPr>
        <p:spPr>
          <a:xfrm>
            <a:off x="5317958" y="599833"/>
            <a:ext cx="9144000"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1" i="0" u="none" strike="noStrike" cap="none" dirty="0">
                <a:solidFill>
                  <a:srgbClr val="014196"/>
                </a:solidFill>
                <a:latin typeface="Questrial"/>
                <a:ea typeface="Questrial"/>
                <a:cs typeface="Questrial"/>
                <a:sym typeface="Questrial"/>
              </a:rPr>
              <a:t>   4. Tema </a:t>
            </a:r>
            <a:r>
              <a:rPr lang="en-US" sz="6000" b="1" i="0" u="none" strike="noStrike" cap="none" dirty="0" err="1">
                <a:solidFill>
                  <a:srgbClr val="014196"/>
                </a:solidFill>
                <a:latin typeface="Questrial"/>
                <a:ea typeface="Questrial"/>
                <a:cs typeface="Questrial"/>
                <a:sym typeface="Questrial"/>
              </a:rPr>
              <a:t>Pembahasan</a:t>
            </a:r>
            <a:r>
              <a:rPr lang="en-US" sz="6000" b="1" i="0" u="none" strike="noStrike" cap="none" dirty="0">
                <a:solidFill>
                  <a:srgbClr val="014196"/>
                </a:solidFill>
                <a:latin typeface="Questrial"/>
                <a:ea typeface="Questrial"/>
                <a:cs typeface="Questrial"/>
                <a:sym typeface="Questrial"/>
              </a:rPr>
              <a:t>:  </a:t>
            </a:r>
            <a:endParaRPr sz="6000" b="0" i="0" u="none" strike="noStrike" cap="none" dirty="0">
              <a:solidFill>
                <a:srgbClr val="000000"/>
              </a:solidFill>
              <a:latin typeface="Arial"/>
              <a:ea typeface="Arial"/>
              <a:cs typeface="Arial"/>
              <a:sym typeface="Arial"/>
            </a:endParaRPr>
          </a:p>
        </p:txBody>
      </p:sp>
      <p:grpSp>
        <p:nvGrpSpPr>
          <p:cNvPr id="85" name="Google Shape;85;p22"/>
          <p:cNvGrpSpPr/>
          <p:nvPr/>
        </p:nvGrpSpPr>
        <p:grpSpPr>
          <a:xfrm>
            <a:off x="0" y="-144661"/>
            <a:ext cx="1677797" cy="10431661"/>
            <a:chOff x="0" y="-192881"/>
            <a:chExt cx="2237063" cy="13908881"/>
          </a:xfrm>
        </p:grpSpPr>
        <p:grpSp>
          <p:nvGrpSpPr>
            <p:cNvPr id="86" name="Google Shape;86;p22"/>
            <p:cNvGrpSpPr/>
            <p:nvPr/>
          </p:nvGrpSpPr>
          <p:grpSpPr>
            <a:xfrm>
              <a:off x="0" y="-192881"/>
              <a:ext cx="2237063" cy="13908881"/>
              <a:chOff x="0" y="-38100"/>
              <a:chExt cx="441889" cy="2747433"/>
            </a:xfrm>
          </p:grpSpPr>
          <p:sp>
            <p:nvSpPr>
              <p:cNvPr id="87" name="Google Shape;87;p22"/>
              <p:cNvSpPr/>
              <p:nvPr/>
            </p:nvSpPr>
            <p:spPr>
              <a:xfrm>
                <a:off x="0" y="0"/>
                <a:ext cx="441889" cy="2709333"/>
              </a:xfrm>
              <a:custGeom>
                <a:avLst/>
                <a:gdLst/>
                <a:ahLst/>
                <a:cxnLst/>
                <a:rect l="l" t="t" r="r" b="b"/>
                <a:pathLst>
                  <a:path w="441889" h="2709333" extrusionOk="0">
                    <a:moveTo>
                      <a:pt x="0" y="0"/>
                    </a:moveTo>
                    <a:lnTo>
                      <a:pt x="441889" y="0"/>
                    </a:lnTo>
                    <a:lnTo>
                      <a:pt x="441889" y="2709333"/>
                    </a:lnTo>
                    <a:lnTo>
                      <a:pt x="0" y="2709333"/>
                    </a:lnTo>
                    <a:close/>
                  </a:path>
                </a:pathLst>
              </a:custGeom>
              <a:solidFill>
                <a:srgbClr val="122D6D"/>
              </a:solidFill>
              <a:ln>
                <a:noFill/>
              </a:ln>
            </p:spPr>
          </p:sp>
          <p:sp>
            <p:nvSpPr>
              <p:cNvPr id="88" name="Google Shape;88;p22"/>
              <p:cNvSpPr txBox="1"/>
              <p:nvPr/>
            </p:nvSpPr>
            <p:spPr>
              <a:xfrm>
                <a:off x="0" y="-38100"/>
                <a:ext cx="441889"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9" name="Google Shape;89;p22"/>
            <p:cNvGrpSpPr/>
            <p:nvPr/>
          </p:nvGrpSpPr>
          <p:grpSpPr>
            <a:xfrm>
              <a:off x="0" y="1178719"/>
              <a:ext cx="953011" cy="11165681"/>
              <a:chOff x="0" y="-38100"/>
              <a:chExt cx="188249" cy="2205567"/>
            </a:xfrm>
          </p:grpSpPr>
          <p:sp>
            <p:nvSpPr>
              <p:cNvPr id="90" name="Google Shape;90;p22"/>
              <p:cNvSpPr/>
              <p:nvPr/>
            </p:nvSpPr>
            <p:spPr>
              <a:xfrm>
                <a:off x="0" y="0"/>
                <a:ext cx="188249" cy="2167467"/>
              </a:xfrm>
              <a:custGeom>
                <a:avLst/>
                <a:gdLst/>
                <a:ahLst/>
                <a:cxnLst/>
                <a:rect l="l" t="t" r="r" b="b"/>
                <a:pathLst>
                  <a:path w="188249" h="2167467" extrusionOk="0">
                    <a:moveTo>
                      <a:pt x="0" y="0"/>
                    </a:moveTo>
                    <a:lnTo>
                      <a:pt x="188249" y="0"/>
                    </a:lnTo>
                    <a:lnTo>
                      <a:pt x="188249" y="2167467"/>
                    </a:lnTo>
                    <a:lnTo>
                      <a:pt x="0" y="2167467"/>
                    </a:lnTo>
                    <a:close/>
                  </a:path>
                </a:pathLst>
              </a:custGeom>
              <a:solidFill>
                <a:srgbClr val="C4AD72"/>
              </a:solidFill>
              <a:ln>
                <a:noFill/>
              </a:ln>
            </p:spPr>
          </p:sp>
          <p:sp>
            <p:nvSpPr>
              <p:cNvPr id="91" name="Google Shape;91;p22"/>
              <p:cNvSpPr txBox="1"/>
              <p:nvPr/>
            </p:nvSpPr>
            <p:spPr>
              <a:xfrm>
                <a:off x="0" y="-38100"/>
                <a:ext cx="188249" cy="2205567"/>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2" name="Google Shape;92;p22"/>
            <p:cNvSpPr/>
            <p:nvPr/>
          </p:nvSpPr>
          <p:spPr>
            <a:xfrm>
              <a:off x="1118531" y="140625"/>
              <a:ext cx="1052078" cy="1572349"/>
            </a:xfrm>
            <a:custGeom>
              <a:avLst/>
              <a:gdLst/>
              <a:ahLst/>
              <a:cxnLst/>
              <a:rect l="l" t="t" r="r" b="b"/>
              <a:pathLst>
                <a:path w="1052078" h="1572349" extrusionOk="0">
                  <a:moveTo>
                    <a:pt x="0" y="0"/>
                  </a:moveTo>
                  <a:lnTo>
                    <a:pt x="1052078" y="0"/>
                  </a:lnTo>
                  <a:lnTo>
                    <a:pt x="1052078" y="1572349"/>
                  </a:lnTo>
                  <a:lnTo>
                    <a:pt x="0" y="1572349"/>
                  </a:lnTo>
                  <a:lnTo>
                    <a:pt x="0" y="0"/>
                  </a:lnTo>
                  <a:close/>
                </a:path>
              </a:pathLst>
            </a:custGeom>
            <a:blipFill rotWithShape="1">
              <a:blip r:embed="rId3">
                <a:alphaModFix/>
              </a:blip>
              <a:stretch>
                <a:fillRect l="-21957" r="-27485"/>
              </a:stretch>
            </a:blipFill>
            <a:ln>
              <a:noFill/>
            </a:ln>
          </p:spPr>
        </p:sp>
      </p:grpSp>
      <p:sp>
        <p:nvSpPr>
          <p:cNvPr id="93" name="Google Shape;93;p22"/>
          <p:cNvSpPr txBox="1"/>
          <p:nvPr/>
        </p:nvSpPr>
        <p:spPr>
          <a:xfrm>
            <a:off x="5317958" y="2382982"/>
            <a:ext cx="8855242" cy="2031325"/>
          </a:xfrm>
          <a:prstGeom prst="rect">
            <a:avLst/>
          </a:prstGeom>
          <a:solidFill>
            <a:schemeClr val="bg2">
              <a:lumMod val="60000"/>
              <a:lumOff val="4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endParaRPr lang="en-US" sz="4400" b="1" i="0" u="none" strike="noStrike" cap="none" dirty="0">
              <a:solidFill>
                <a:srgbClr val="000000"/>
              </a:solidFill>
              <a:latin typeface="Questrial"/>
              <a:ea typeface="Questrial"/>
              <a:cs typeface="Questrial"/>
              <a:sym typeface="Questrial"/>
            </a:endParaRPr>
          </a:p>
          <a:p>
            <a:pPr marL="0" marR="0" lvl="0" indent="0" algn="ctr" rtl="0">
              <a:lnSpc>
                <a:spcPct val="100000"/>
              </a:lnSpc>
              <a:spcBef>
                <a:spcPts val="0"/>
              </a:spcBef>
              <a:spcAft>
                <a:spcPts val="0"/>
              </a:spcAft>
              <a:buNone/>
            </a:pPr>
            <a:r>
              <a:rPr lang="en-US" sz="4400" b="1" i="0" u="none" strike="noStrike" cap="none" dirty="0">
                <a:solidFill>
                  <a:srgbClr val="000000"/>
                </a:solidFill>
                <a:latin typeface="Questrial"/>
                <a:ea typeface="Questrial"/>
                <a:cs typeface="Questrial"/>
                <a:sym typeface="Questrial"/>
              </a:rPr>
              <a:t>Mahar dan </a:t>
            </a:r>
            <a:r>
              <a:rPr lang="en-US" sz="4400" b="1" i="0" u="none" strike="noStrike" cap="none" dirty="0" err="1">
                <a:solidFill>
                  <a:srgbClr val="000000"/>
                </a:solidFill>
                <a:latin typeface="Questrial"/>
                <a:ea typeface="Questrial"/>
                <a:cs typeface="Questrial"/>
                <a:sym typeface="Questrial"/>
              </a:rPr>
              <a:t>Falsafahnya</a:t>
            </a:r>
            <a:endParaRPr lang="en-US" sz="4400" b="1" i="0" u="none" strike="noStrike" cap="none" dirty="0">
              <a:solidFill>
                <a:srgbClr val="000000"/>
              </a:solidFill>
              <a:latin typeface="Questrial"/>
              <a:ea typeface="Questrial"/>
              <a:cs typeface="Questrial"/>
              <a:sym typeface="Questrial"/>
            </a:endParaRPr>
          </a:p>
          <a:p>
            <a:pPr marL="0" marR="0" lvl="0" indent="0" algn="ctr" rtl="0">
              <a:lnSpc>
                <a:spcPct val="100000"/>
              </a:lnSpc>
              <a:spcBef>
                <a:spcPts val="0"/>
              </a:spcBef>
              <a:spcAft>
                <a:spcPts val="0"/>
              </a:spcAft>
              <a:buNone/>
            </a:pPr>
            <a:r>
              <a:rPr lang="en-US" sz="4400" b="1" i="0" u="none" strike="noStrike" cap="none" dirty="0">
                <a:solidFill>
                  <a:srgbClr val="000000"/>
                </a:solidFill>
                <a:latin typeface="Questrial"/>
                <a:ea typeface="Questrial"/>
                <a:cs typeface="Questrial"/>
                <a:sym typeface="Questrial"/>
              </a:rPr>
              <a:t> </a:t>
            </a:r>
            <a:endParaRPr sz="4400" b="1" i="0" u="none" strike="noStrike" cap="none" dirty="0">
              <a:solidFill>
                <a:schemeClr val="bg2"/>
              </a:solidFill>
              <a:latin typeface="Questrial" pitchFamily="2" charset="0"/>
              <a:ea typeface="Questrial" pitchFamily="2" charset="0"/>
              <a:cs typeface="Questrial" pitchFamily="2" charset="0"/>
              <a:sym typeface="Questrial"/>
            </a:endParaRPr>
          </a:p>
        </p:txBody>
      </p:sp>
      <p:sp>
        <p:nvSpPr>
          <p:cNvPr id="5" name="TextBox 4">
            <a:extLst>
              <a:ext uri="{FF2B5EF4-FFF2-40B4-BE49-F238E27FC236}">
                <a16:creationId xmlns:a16="http://schemas.microsoft.com/office/drawing/2014/main" id="{8F6A6CA0-E696-3A9C-DE21-D5A63416A16E}"/>
              </a:ext>
            </a:extLst>
          </p:cNvPr>
          <p:cNvSpPr txBox="1"/>
          <p:nvPr/>
        </p:nvSpPr>
        <p:spPr>
          <a:xfrm>
            <a:off x="6160168" y="4923438"/>
            <a:ext cx="6930191" cy="2600264"/>
          </a:xfrm>
          <a:prstGeom prst="rect">
            <a:avLst/>
          </a:prstGeom>
          <a:noFill/>
        </p:spPr>
        <p:txBody>
          <a:bodyPr wrap="square">
            <a:spAutoFit/>
          </a:bodyPr>
          <a:lstStyle/>
          <a:p>
            <a:pPr marL="571500" indent="-571500">
              <a:lnSpc>
                <a:spcPct val="200000"/>
              </a:lnSpc>
              <a:buFont typeface="Wingdings" panose="05000000000000000000" pitchFamily="2" charset="2"/>
              <a:buChar char="v"/>
            </a:pPr>
            <a:r>
              <a:rPr lang="en-ID" sz="4400" b="1" dirty="0" err="1">
                <a:latin typeface="Questrial" pitchFamily="2" charset="0"/>
                <a:ea typeface="Questrial" pitchFamily="2" charset="0"/>
                <a:cs typeface="Questrial" pitchFamily="2" charset="0"/>
              </a:rPr>
              <a:t>Dimensi</a:t>
            </a:r>
            <a:r>
              <a:rPr lang="en-ID" sz="4400" b="1" dirty="0">
                <a:latin typeface="Questrial" pitchFamily="2" charset="0"/>
                <a:ea typeface="Questrial" pitchFamily="2" charset="0"/>
                <a:cs typeface="Questrial" pitchFamily="2" charset="0"/>
              </a:rPr>
              <a:t> </a:t>
            </a:r>
            <a:r>
              <a:rPr lang="en-ID" sz="4400" b="1" dirty="0" err="1">
                <a:latin typeface="Questrial" pitchFamily="2" charset="0"/>
                <a:ea typeface="Questrial" pitchFamily="2" charset="0"/>
                <a:cs typeface="Questrial" pitchFamily="2" charset="0"/>
              </a:rPr>
              <a:t>Yuridis</a:t>
            </a:r>
            <a:r>
              <a:rPr lang="en-ID" sz="4400" b="1" dirty="0">
                <a:latin typeface="Questrial" pitchFamily="2" charset="0"/>
                <a:ea typeface="Questrial" pitchFamily="2" charset="0"/>
                <a:cs typeface="Questrial" pitchFamily="2" charset="0"/>
              </a:rPr>
              <a:t> Mahar</a:t>
            </a:r>
          </a:p>
          <a:p>
            <a:pPr marL="571500" indent="-571500">
              <a:lnSpc>
                <a:spcPct val="200000"/>
              </a:lnSpc>
              <a:buFont typeface="Wingdings" panose="05000000000000000000" pitchFamily="2" charset="2"/>
              <a:buChar char="v"/>
            </a:pPr>
            <a:r>
              <a:rPr lang="en-ID" sz="4400" b="1" dirty="0">
                <a:latin typeface="Questrial" pitchFamily="2" charset="0"/>
                <a:ea typeface="Questrial" pitchFamily="2" charset="0"/>
                <a:cs typeface="Questrial" pitchFamily="2" charset="0"/>
              </a:rPr>
              <a:t>Macam-</a:t>
            </a:r>
            <a:r>
              <a:rPr lang="en-ID" sz="4400" b="1" dirty="0" err="1">
                <a:latin typeface="Questrial" pitchFamily="2" charset="0"/>
                <a:ea typeface="Questrial" pitchFamily="2" charset="0"/>
                <a:cs typeface="Questrial" pitchFamily="2" charset="0"/>
              </a:rPr>
              <a:t>macam</a:t>
            </a:r>
            <a:r>
              <a:rPr lang="en-ID" sz="4400" b="1" dirty="0">
                <a:latin typeface="Questrial" pitchFamily="2" charset="0"/>
                <a:ea typeface="Questrial" pitchFamily="2" charset="0"/>
                <a:cs typeface="Questrial" pitchFamily="2" charset="0"/>
              </a:rPr>
              <a:t> Mahar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a:extLst>
            <a:ext uri="{FF2B5EF4-FFF2-40B4-BE49-F238E27FC236}">
              <a16:creationId xmlns:a16="http://schemas.microsoft.com/office/drawing/2014/main" id="{F7768F8D-8CDB-3272-1898-337F31045A6B}"/>
            </a:ext>
          </a:extLst>
        </p:cNvPr>
        <p:cNvGrpSpPr/>
        <p:nvPr/>
      </p:nvGrpSpPr>
      <p:grpSpPr>
        <a:xfrm>
          <a:off x="0" y="0"/>
          <a:ext cx="0" cy="0"/>
          <a:chOff x="0" y="0"/>
          <a:chExt cx="0" cy="0"/>
        </a:xfrm>
      </p:grpSpPr>
      <p:sp>
        <p:nvSpPr>
          <p:cNvPr id="99" name="Google Shape;99;p23">
            <a:extLst>
              <a:ext uri="{FF2B5EF4-FFF2-40B4-BE49-F238E27FC236}">
                <a16:creationId xmlns:a16="http://schemas.microsoft.com/office/drawing/2014/main" id="{2C5B373A-9863-F488-C23B-1D1C41FFA893}"/>
              </a:ext>
            </a:extLst>
          </p:cNvPr>
          <p:cNvSpPr txBox="1"/>
          <p:nvPr/>
        </p:nvSpPr>
        <p:spPr>
          <a:xfrm>
            <a:off x="2100649" y="1426770"/>
            <a:ext cx="15682025" cy="7386638"/>
          </a:xfrm>
          <a:prstGeom prst="rect">
            <a:avLst/>
          </a:prstGeom>
          <a:solidFill>
            <a:schemeClr val="accent2">
              <a:lumMod val="20000"/>
              <a:lumOff val="80000"/>
            </a:schemeClr>
          </a:solidFill>
          <a:ln>
            <a:noFill/>
          </a:ln>
        </p:spPr>
        <p:txBody>
          <a:bodyPr spcFirstLastPara="1" wrap="square" lIns="0" tIns="0" rIns="0" bIns="0" anchor="t" anchorCtr="0">
            <a:spAutoFit/>
          </a:bodyPr>
          <a:lstStyle/>
          <a:p>
            <a:pPr marL="571500" indent="-571500">
              <a:buFont typeface="Wingdings" panose="05000000000000000000" pitchFamily="2" charset="2"/>
              <a:buChar char="Ø"/>
            </a:pPr>
            <a:r>
              <a:rPr lang="en-ID" sz="4000" dirty="0">
                <a:latin typeface="Questrial" pitchFamily="2" charset="0"/>
                <a:ea typeface="Questrial" pitchFamily="2" charset="0"/>
                <a:cs typeface="Questrial" pitchFamily="2" charset="0"/>
              </a:rPr>
              <a:t>Laki-</a:t>
            </a:r>
            <a:r>
              <a:rPr lang="en-ID" sz="4000" dirty="0" err="1">
                <a:latin typeface="Questrial" pitchFamily="2" charset="0"/>
                <a:ea typeface="Questrial" pitchFamily="2" charset="0"/>
                <a:cs typeface="Questrial" pitchFamily="2" charset="0"/>
              </a:rPr>
              <a:t>laki</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memberikan</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mahar</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kepada</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perempuan</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saat</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pernikahan</a:t>
            </a:r>
            <a:r>
              <a:rPr lang="en-ID" sz="4000" dirty="0">
                <a:latin typeface="Questrial" pitchFamily="2" charset="0"/>
                <a:ea typeface="Questrial" pitchFamily="2" charset="0"/>
                <a:cs typeface="Questrial" pitchFamily="2" charset="0"/>
              </a:rPr>
              <a:t>.</a:t>
            </a:r>
          </a:p>
          <a:p>
            <a:pPr marL="571500" indent="-571500">
              <a:buFont typeface="Wingdings" panose="05000000000000000000" pitchFamily="2" charset="2"/>
              <a:buChar char="Ø"/>
            </a:pPr>
            <a:r>
              <a:rPr lang="en-ID" sz="4000" dirty="0">
                <a:latin typeface="Questrial" pitchFamily="2" charset="0"/>
                <a:ea typeface="Questrial" pitchFamily="2" charset="0"/>
                <a:cs typeface="Questrial" pitchFamily="2" charset="0"/>
              </a:rPr>
              <a:t>Mahar </a:t>
            </a:r>
            <a:r>
              <a:rPr lang="en-ID" sz="4000" dirty="0" err="1">
                <a:latin typeface="Questrial" pitchFamily="2" charset="0"/>
                <a:ea typeface="Questrial" pitchFamily="2" charset="0"/>
                <a:cs typeface="Questrial" pitchFamily="2" charset="0"/>
              </a:rPr>
              <a:t>menjadi</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syarat</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sahnya</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pernikahan</a:t>
            </a:r>
            <a:endParaRPr lang="en-ID" sz="4000" dirty="0">
              <a:latin typeface="Questrial" pitchFamily="2" charset="0"/>
              <a:ea typeface="Questrial" pitchFamily="2" charset="0"/>
              <a:cs typeface="Questrial" pitchFamily="2" charset="0"/>
            </a:endParaRPr>
          </a:p>
          <a:p>
            <a:pPr marL="571500" indent="-571500">
              <a:buFont typeface="Wingdings" panose="05000000000000000000" pitchFamily="2" charset="2"/>
              <a:buChar char="Ø"/>
            </a:pPr>
            <a:r>
              <a:rPr lang="en-ID" sz="4000" dirty="0">
                <a:latin typeface="Questrial" pitchFamily="2" charset="0"/>
                <a:ea typeface="Questrial" pitchFamily="2" charset="0"/>
                <a:cs typeface="Questrial" pitchFamily="2" charset="0"/>
              </a:rPr>
              <a:t>Mahar </a:t>
            </a:r>
            <a:r>
              <a:rPr lang="en-ID" sz="4000" dirty="0" err="1">
                <a:latin typeface="Questrial" pitchFamily="2" charset="0"/>
                <a:ea typeface="Questrial" pitchFamily="2" charset="0"/>
                <a:cs typeface="Questrial" pitchFamily="2" charset="0"/>
              </a:rPr>
              <a:t>berupa</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sebagian</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harta</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laki-laki</a:t>
            </a:r>
            <a:r>
              <a:rPr lang="en-ID" sz="4000" dirty="0">
                <a:latin typeface="Questrial" pitchFamily="2" charset="0"/>
                <a:ea typeface="Questrial" pitchFamily="2" charset="0"/>
                <a:cs typeface="Questrial" pitchFamily="2" charset="0"/>
              </a:rPr>
              <a:t> yang </a:t>
            </a:r>
            <a:r>
              <a:rPr lang="en-ID" sz="4000" dirty="0" err="1">
                <a:latin typeface="Questrial" pitchFamily="2" charset="0"/>
                <a:ea typeface="Questrial" pitchFamily="2" charset="0"/>
                <a:cs typeface="Questrial" pitchFamily="2" charset="0"/>
              </a:rPr>
              <a:t>diberikan</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kepada</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perempuan</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atau</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ayahnya</a:t>
            </a:r>
            <a:r>
              <a:rPr lang="en-ID" sz="4000" dirty="0">
                <a:latin typeface="Questrial" pitchFamily="2" charset="0"/>
                <a:ea typeface="Questrial" pitchFamily="2" charset="0"/>
                <a:cs typeface="Questrial" pitchFamily="2" charset="0"/>
              </a:rPr>
              <a:t>.</a:t>
            </a:r>
          </a:p>
          <a:p>
            <a:pPr marL="571500" indent="-571500">
              <a:buFont typeface="Wingdings" panose="05000000000000000000" pitchFamily="2" charset="2"/>
              <a:buChar char="Ø"/>
            </a:pPr>
            <a:r>
              <a:rPr lang="en-ID" sz="4000" dirty="0">
                <a:latin typeface="Questrial" pitchFamily="2" charset="0"/>
                <a:ea typeface="Questrial" pitchFamily="2" charset="0"/>
                <a:cs typeface="Questrial" pitchFamily="2" charset="0"/>
              </a:rPr>
              <a:t>Laki-</a:t>
            </a:r>
            <a:r>
              <a:rPr lang="en-ID" sz="4000" dirty="0" err="1">
                <a:latin typeface="Questrial" pitchFamily="2" charset="0"/>
                <a:ea typeface="Questrial" pitchFamily="2" charset="0"/>
                <a:cs typeface="Questrial" pitchFamily="2" charset="0"/>
              </a:rPr>
              <a:t>laki</a:t>
            </a:r>
            <a:r>
              <a:rPr lang="en-ID" sz="4000" dirty="0">
                <a:latin typeface="Questrial" pitchFamily="2" charset="0"/>
                <a:ea typeface="Questrial" pitchFamily="2" charset="0"/>
                <a:cs typeface="Questrial" pitchFamily="2" charset="0"/>
              </a:rPr>
              <a:t> juga </a:t>
            </a:r>
            <a:r>
              <a:rPr lang="en-ID" sz="4000" dirty="0" err="1">
                <a:latin typeface="Questrial" pitchFamily="2" charset="0"/>
                <a:ea typeface="Questrial" pitchFamily="2" charset="0"/>
                <a:cs typeface="Questrial" pitchFamily="2" charset="0"/>
              </a:rPr>
              <a:t>berkewajiban</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memberikan</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nafkah</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selama</a:t>
            </a:r>
            <a:r>
              <a:rPr lang="en-ID" sz="4000" dirty="0">
                <a:latin typeface="Questrial" pitchFamily="2" charset="0"/>
                <a:ea typeface="Questrial" pitchFamily="2" charset="0"/>
                <a:cs typeface="Questrial" pitchFamily="2" charset="0"/>
              </a:rPr>
              <a:t> masa </a:t>
            </a:r>
            <a:r>
              <a:rPr lang="en-ID" sz="4000" dirty="0" err="1">
                <a:latin typeface="Questrial" pitchFamily="2" charset="0"/>
                <a:ea typeface="Questrial" pitchFamily="2" charset="0"/>
                <a:cs typeface="Questrial" pitchFamily="2" charset="0"/>
              </a:rPr>
              <a:t>pernikahan</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untuk</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istri</a:t>
            </a:r>
            <a:r>
              <a:rPr lang="en-ID" sz="4000" dirty="0">
                <a:latin typeface="Questrial" pitchFamily="2" charset="0"/>
                <a:ea typeface="Questrial" pitchFamily="2" charset="0"/>
                <a:cs typeface="Questrial" pitchFamily="2" charset="0"/>
              </a:rPr>
              <a:t> dan </a:t>
            </a:r>
            <a:r>
              <a:rPr lang="en-ID" sz="4000" dirty="0" err="1">
                <a:latin typeface="Questrial" pitchFamily="2" charset="0"/>
                <a:ea typeface="Questrial" pitchFamily="2" charset="0"/>
                <a:cs typeface="Questrial" pitchFamily="2" charset="0"/>
              </a:rPr>
              <a:t>anak-anak</a:t>
            </a:r>
            <a:r>
              <a:rPr lang="en-ID" sz="4000" dirty="0">
                <a:latin typeface="Questrial" pitchFamily="2" charset="0"/>
                <a:ea typeface="Questrial" pitchFamily="2" charset="0"/>
                <a:cs typeface="Questrial" pitchFamily="2" charset="0"/>
              </a:rPr>
              <a:t>).</a:t>
            </a:r>
          </a:p>
          <a:p>
            <a:pPr marL="571500" indent="-571500" algn="just">
              <a:buFont typeface="Wingdings" panose="05000000000000000000" pitchFamily="2" charset="2"/>
              <a:buChar char="Ø"/>
            </a:pPr>
            <a:r>
              <a:rPr lang="en-ID" sz="4000" dirty="0">
                <a:latin typeface="Questrial" pitchFamily="2" charset="0"/>
                <a:ea typeface="Questrial" pitchFamily="2" charset="0"/>
                <a:cs typeface="Questrial" pitchFamily="2" charset="0"/>
              </a:rPr>
              <a:t>Mahar </a:t>
            </a:r>
            <a:r>
              <a:rPr lang="en-ID" sz="4000" dirty="0" err="1">
                <a:latin typeface="Questrial" pitchFamily="2" charset="0"/>
                <a:ea typeface="Questrial" pitchFamily="2" charset="0"/>
                <a:cs typeface="Questrial" pitchFamily="2" charset="0"/>
              </a:rPr>
              <a:t>bisa</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berbentuk</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barang</a:t>
            </a:r>
            <a:r>
              <a:rPr lang="en-ID" sz="4000" dirty="0">
                <a:latin typeface="Questrial" pitchFamily="2" charset="0"/>
                <a:ea typeface="Questrial" pitchFamily="2" charset="0"/>
                <a:cs typeface="Questrial" pitchFamily="2" charset="0"/>
              </a:rPr>
              <a:t>, uang </a:t>
            </a:r>
            <a:r>
              <a:rPr lang="en-ID" sz="4000" dirty="0" err="1">
                <a:latin typeface="Questrial" pitchFamily="2" charset="0"/>
                <a:ea typeface="Questrial" pitchFamily="2" charset="0"/>
                <a:cs typeface="Questrial" pitchFamily="2" charset="0"/>
              </a:rPr>
              <a:t>atau</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jasa</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memerdekakan</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mengajar</a:t>
            </a:r>
            <a:r>
              <a:rPr lang="en-ID" sz="4000" dirty="0">
                <a:latin typeface="Questrial" pitchFamily="2" charset="0"/>
                <a:ea typeface="Questrial" pitchFamily="2" charset="0"/>
                <a:cs typeface="Questrial" pitchFamily="2" charset="0"/>
              </a:rPr>
              <a:t>, dan </a:t>
            </a:r>
            <a:r>
              <a:rPr lang="en-ID" sz="4000" dirty="0" err="1">
                <a:latin typeface="Questrial" pitchFamily="2" charset="0"/>
                <a:ea typeface="Questrial" pitchFamily="2" charset="0"/>
                <a:cs typeface="Questrial" pitchFamily="2" charset="0"/>
              </a:rPr>
              <a:t>sebagainya</a:t>
            </a:r>
            <a:r>
              <a:rPr lang="en-ID" sz="4000" dirty="0">
                <a:latin typeface="Questrial" pitchFamily="2" charset="0"/>
                <a:ea typeface="Questrial" pitchFamily="2" charset="0"/>
                <a:cs typeface="Questrial" pitchFamily="2" charset="0"/>
              </a:rPr>
              <a:t>) </a:t>
            </a:r>
          </a:p>
          <a:p>
            <a:pPr marL="571500" indent="-571500" algn="just">
              <a:buFont typeface="Wingdings" panose="05000000000000000000" pitchFamily="2" charset="2"/>
              <a:buChar char="Ø"/>
            </a:pPr>
            <a:r>
              <a:rPr lang="en-ID" sz="4000" dirty="0">
                <a:latin typeface="Questrial" pitchFamily="2" charset="0"/>
                <a:ea typeface="Questrial" pitchFamily="2" charset="0"/>
                <a:cs typeface="Questrial" pitchFamily="2" charset="0"/>
              </a:rPr>
              <a:t>Mahar </a:t>
            </a:r>
            <a:r>
              <a:rPr lang="en-ID" sz="4000" dirty="0" err="1">
                <a:latin typeface="Questrial" pitchFamily="2" charset="0"/>
                <a:ea typeface="Questrial" pitchFamily="2" charset="0"/>
                <a:cs typeface="Questrial" pitchFamily="2" charset="0"/>
              </a:rPr>
              <a:t>merupakan</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hak</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istri</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berupa</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harta</a:t>
            </a:r>
            <a:r>
              <a:rPr lang="en-ID" sz="4000" dirty="0">
                <a:latin typeface="Questrial" pitchFamily="2" charset="0"/>
                <a:ea typeface="Questrial" pitchFamily="2" charset="0"/>
                <a:cs typeface="Questrial" pitchFamily="2" charset="0"/>
              </a:rPr>
              <a:t> yang </a:t>
            </a:r>
            <a:r>
              <a:rPr lang="en-ID" sz="4000" dirty="0" err="1">
                <a:latin typeface="Questrial" pitchFamily="2" charset="0"/>
                <a:ea typeface="Questrial" pitchFamily="2" charset="0"/>
                <a:cs typeface="Questrial" pitchFamily="2" charset="0"/>
              </a:rPr>
              <a:t>wajib</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dibayarkan</a:t>
            </a:r>
            <a:r>
              <a:rPr lang="en-ID" sz="4000" dirty="0">
                <a:latin typeface="Questrial" pitchFamily="2" charset="0"/>
                <a:ea typeface="Questrial" pitchFamily="2" charset="0"/>
                <a:cs typeface="Questrial" pitchFamily="2" charset="0"/>
              </a:rPr>
              <a:t> oleh </a:t>
            </a:r>
            <a:r>
              <a:rPr lang="en-ID" sz="4000" dirty="0" err="1">
                <a:latin typeface="Questrial" pitchFamily="2" charset="0"/>
                <a:ea typeface="Questrial" pitchFamily="2" charset="0"/>
                <a:cs typeface="Questrial" pitchFamily="2" charset="0"/>
              </a:rPr>
              <a:t>suami</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saat</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akad</a:t>
            </a:r>
            <a:r>
              <a:rPr lang="en-ID" sz="4000" dirty="0">
                <a:latin typeface="Questrial" pitchFamily="2" charset="0"/>
                <a:ea typeface="Questrial" pitchFamily="2" charset="0"/>
                <a:cs typeface="Questrial" pitchFamily="2" charset="0"/>
              </a:rPr>
              <a:t> nikah. </a:t>
            </a:r>
            <a:r>
              <a:rPr lang="en-ID" sz="4000" dirty="0" err="1">
                <a:latin typeface="Questrial" pitchFamily="2" charset="0"/>
                <a:ea typeface="Questrial" pitchFamily="2" charset="0"/>
                <a:cs typeface="Questrial" pitchFamily="2" charset="0"/>
              </a:rPr>
              <a:t>Dalam</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hal</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ini</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mahar</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tidak</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mesti</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harus</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dibayar</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kontan</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saat</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itu</a:t>
            </a:r>
            <a:r>
              <a:rPr lang="en-ID" sz="4000" dirty="0">
                <a:latin typeface="Questrial" pitchFamily="2" charset="0"/>
                <a:ea typeface="Questrial" pitchFamily="2" charset="0"/>
                <a:cs typeface="Questrial" pitchFamily="2" charset="0"/>
              </a:rPr>
              <a:t> juga, dan </a:t>
            </a:r>
            <a:r>
              <a:rPr lang="en-ID" sz="4000" dirty="0" err="1">
                <a:latin typeface="Questrial" pitchFamily="2" charset="0"/>
                <a:ea typeface="Questrial" pitchFamily="2" charset="0"/>
                <a:cs typeface="Questrial" pitchFamily="2" charset="0"/>
              </a:rPr>
              <a:t>bukan</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hanya</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terbatas</a:t>
            </a:r>
            <a:r>
              <a:rPr lang="en-ID" sz="4000" dirty="0">
                <a:latin typeface="Questrial" pitchFamily="2" charset="0"/>
                <a:ea typeface="Questrial" pitchFamily="2" charset="0"/>
                <a:cs typeface="Questrial" pitchFamily="2" charset="0"/>
              </a:rPr>
              <a:t> pada </a:t>
            </a:r>
            <a:r>
              <a:rPr lang="en-ID" sz="4000" dirty="0" err="1">
                <a:latin typeface="Questrial" pitchFamily="2" charset="0"/>
                <a:ea typeface="Questrial" pitchFamily="2" charset="0"/>
                <a:cs typeface="Questrial" pitchFamily="2" charset="0"/>
              </a:rPr>
              <a:t>bentuk</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barang</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saja</a:t>
            </a:r>
            <a:r>
              <a:rPr lang="en-ID" sz="4000" dirty="0">
                <a:latin typeface="Questrial" pitchFamily="2" charset="0"/>
                <a:ea typeface="Questrial" pitchFamily="2" charset="0"/>
                <a:cs typeface="Questrial" pitchFamily="2" charset="0"/>
              </a:rPr>
              <a:t>.</a:t>
            </a:r>
          </a:p>
        </p:txBody>
      </p:sp>
      <p:grpSp>
        <p:nvGrpSpPr>
          <p:cNvPr id="100" name="Google Shape;100;p23">
            <a:extLst>
              <a:ext uri="{FF2B5EF4-FFF2-40B4-BE49-F238E27FC236}">
                <a16:creationId xmlns:a16="http://schemas.microsoft.com/office/drawing/2014/main" id="{57E81A4C-6C3D-7DCD-B24A-C634410E051D}"/>
              </a:ext>
            </a:extLst>
          </p:cNvPr>
          <p:cNvGrpSpPr/>
          <p:nvPr/>
        </p:nvGrpSpPr>
        <p:grpSpPr>
          <a:xfrm>
            <a:off x="0" y="-144661"/>
            <a:ext cx="1677797" cy="10431661"/>
            <a:chOff x="0" y="-192881"/>
            <a:chExt cx="2237063" cy="13908881"/>
          </a:xfrm>
        </p:grpSpPr>
        <p:grpSp>
          <p:nvGrpSpPr>
            <p:cNvPr id="101" name="Google Shape;101;p23">
              <a:extLst>
                <a:ext uri="{FF2B5EF4-FFF2-40B4-BE49-F238E27FC236}">
                  <a16:creationId xmlns:a16="http://schemas.microsoft.com/office/drawing/2014/main" id="{732AABE1-A4C0-24D1-2D9F-8512FE884EFD}"/>
                </a:ext>
              </a:extLst>
            </p:cNvPr>
            <p:cNvGrpSpPr/>
            <p:nvPr/>
          </p:nvGrpSpPr>
          <p:grpSpPr>
            <a:xfrm>
              <a:off x="0" y="-192881"/>
              <a:ext cx="2237063" cy="13908881"/>
              <a:chOff x="0" y="-38100"/>
              <a:chExt cx="441889" cy="2747433"/>
            </a:xfrm>
          </p:grpSpPr>
          <p:sp>
            <p:nvSpPr>
              <p:cNvPr id="102" name="Google Shape;102;p23">
                <a:extLst>
                  <a:ext uri="{FF2B5EF4-FFF2-40B4-BE49-F238E27FC236}">
                    <a16:creationId xmlns:a16="http://schemas.microsoft.com/office/drawing/2014/main" id="{EF6FEADB-523C-A939-8F7E-4AAD86D4E930}"/>
                  </a:ext>
                </a:extLst>
              </p:cNvPr>
              <p:cNvSpPr/>
              <p:nvPr/>
            </p:nvSpPr>
            <p:spPr>
              <a:xfrm>
                <a:off x="0" y="0"/>
                <a:ext cx="441889" cy="2709333"/>
              </a:xfrm>
              <a:custGeom>
                <a:avLst/>
                <a:gdLst/>
                <a:ahLst/>
                <a:cxnLst/>
                <a:rect l="l" t="t" r="r" b="b"/>
                <a:pathLst>
                  <a:path w="441889" h="2709333" extrusionOk="0">
                    <a:moveTo>
                      <a:pt x="0" y="0"/>
                    </a:moveTo>
                    <a:lnTo>
                      <a:pt x="441889" y="0"/>
                    </a:lnTo>
                    <a:lnTo>
                      <a:pt x="441889" y="2709333"/>
                    </a:lnTo>
                    <a:lnTo>
                      <a:pt x="0" y="2709333"/>
                    </a:lnTo>
                    <a:close/>
                  </a:path>
                </a:pathLst>
              </a:custGeom>
              <a:solidFill>
                <a:srgbClr val="122D6D"/>
              </a:solidFill>
              <a:ln>
                <a:noFill/>
              </a:ln>
            </p:spPr>
          </p:sp>
          <p:sp>
            <p:nvSpPr>
              <p:cNvPr id="103" name="Google Shape;103;p23">
                <a:extLst>
                  <a:ext uri="{FF2B5EF4-FFF2-40B4-BE49-F238E27FC236}">
                    <a16:creationId xmlns:a16="http://schemas.microsoft.com/office/drawing/2014/main" id="{5ED9AEF1-64C0-0A5E-4309-5A9744B5AEAB}"/>
                  </a:ext>
                </a:extLst>
              </p:cNvPr>
              <p:cNvSpPr txBox="1"/>
              <p:nvPr/>
            </p:nvSpPr>
            <p:spPr>
              <a:xfrm>
                <a:off x="0" y="-38100"/>
                <a:ext cx="441889"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4" name="Google Shape;104;p23">
              <a:extLst>
                <a:ext uri="{FF2B5EF4-FFF2-40B4-BE49-F238E27FC236}">
                  <a16:creationId xmlns:a16="http://schemas.microsoft.com/office/drawing/2014/main" id="{9EC3B325-8B2A-0CE7-763D-534C82C0B1A9}"/>
                </a:ext>
              </a:extLst>
            </p:cNvPr>
            <p:cNvGrpSpPr/>
            <p:nvPr/>
          </p:nvGrpSpPr>
          <p:grpSpPr>
            <a:xfrm>
              <a:off x="0" y="1178719"/>
              <a:ext cx="953011" cy="11165681"/>
              <a:chOff x="0" y="-38100"/>
              <a:chExt cx="188249" cy="2205567"/>
            </a:xfrm>
          </p:grpSpPr>
          <p:sp>
            <p:nvSpPr>
              <p:cNvPr id="105" name="Google Shape;105;p23">
                <a:extLst>
                  <a:ext uri="{FF2B5EF4-FFF2-40B4-BE49-F238E27FC236}">
                    <a16:creationId xmlns:a16="http://schemas.microsoft.com/office/drawing/2014/main" id="{EE90CC83-8527-9528-DD64-EF7BEE291409}"/>
                  </a:ext>
                </a:extLst>
              </p:cNvPr>
              <p:cNvSpPr/>
              <p:nvPr/>
            </p:nvSpPr>
            <p:spPr>
              <a:xfrm>
                <a:off x="0" y="0"/>
                <a:ext cx="188249" cy="2167467"/>
              </a:xfrm>
              <a:custGeom>
                <a:avLst/>
                <a:gdLst/>
                <a:ahLst/>
                <a:cxnLst/>
                <a:rect l="l" t="t" r="r" b="b"/>
                <a:pathLst>
                  <a:path w="188249" h="2167467" extrusionOk="0">
                    <a:moveTo>
                      <a:pt x="0" y="0"/>
                    </a:moveTo>
                    <a:lnTo>
                      <a:pt x="188249" y="0"/>
                    </a:lnTo>
                    <a:lnTo>
                      <a:pt x="188249" y="2167467"/>
                    </a:lnTo>
                    <a:lnTo>
                      <a:pt x="0" y="2167467"/>
                    </a:lnTo>
                    <a:close/>
                  </a:path>
                </a:pathLst>
              </a:custGeom>
              <a:solidFill>
                <a:srgbClr val="C4AD72"/>
              </a:solidFill>
              <a:ln>
                <a:noFill/>
              </a:ln>
            </p:spPr>
          </p:sp>
          <p:sp>
            <p:nvSpPr>
              <p:cNvPr id="106" name="Google Shape;106;p23">
                <a:extLst>
                  <a:ext uri="{FF2B5EF4-FFF2-40B4-BE49-F238E27FC236}">
                    <a16:creationId xmlns:a16="http://schemas.microsoft.com/office/drawing/2014/main" id="{DB901D68-7C3E-5477-E565-42BF0A850BD7}"/>
                  </a:ext>
                </a:extLst>
              </p:cNvPr>
              <p:cNvSpPr txBox="1"/>
              <p:nvPr/>
            </p:nvSpPr>
            <p:spPr>
              <a:xfrm>
                <a:off x="0" y="-38100"/>
                <a:ext cx="188249" cy="2205567"/>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7" name="Google Shape;107;p23">
              <a:extLst>
                <a:ext uri="{FF2B5EF4-FFF2-40B4-BE49-F238E27FC236}">
                  <a16:creationId xmlns:a16="http://schemas.microsoft.com/office/drawing/2014/main" id="{1994B28D-091B-3B06-6F0F-5B4D55A4962C}"/>
                </a:ext>
              </a:extLst>
            </p:cNvPr>
            <p:cNvSpPr/>
            <p:nvPr/>
          </p:nvSpPr>
          <p:spPr>
            <a:xfrm>
              <a:off x="1118531" y="140625"/>
              <a:ext cx="1052078" cy="1572349"/>
            </a:xfrm>
            <a:custGeom>
              <a:avLst/>
              <a:gdLst/>
              <a:ahLst/>
              <a:cxnLst/>
              <a:rect l="l" t="t" r="r" b="b"/>
              <a:pathLst>
                <a:path w="1052078" h="1572349" extrusionOk="0">
                  <a:moveTo>
                    <a:pt x="0" y="0"/>
                  </a:moveTo>
                  <a:lnTo>
                    <a:pt x="1052078" y="0"/>
                  </a:lnTo>
                  <a:lnTo>
                    <a:pt x="1052078" y="1572349"/>
                  </a:lnTo>
                  <a:lnTo>
                    <a:pt x="0" y="1572349"/>
                  </a:lnTo>
                  <a:lnTo>
                    <a:pt x="0" y="0"/>
                  </a:lnTo>
                  <a:close/>
                </a:path>
              </a:pathLst>
            </a:custGeom>
            <a:blipFill rotWithShape="1">
              <a:blip r:embed="rId3">
                <a:alphaModFix/>
              </a:blip>
              <a:stretch>
                <a:fillRect l="-21957" r="-27485"/>
              </a:stretch>
            </a:blipFill>
            <a:ln>
              <a:noFill/>
            </a:ln>
          </p:spPr>
        </p:sp>
      </p:grpSp>
      <p:sp>
        <p:nvSpPr>
          <p:cNvPr id="5" name="Google Shape;93;p22">
            <a:extLst>
              <a:ext uri="{FF2B5EF4-FFF2-40B4-BE49-F238E27FC236}">
                <a16:creationId xmlns:a16="http://schemas.microsoft.com/office/drawing/2014/main" id="{7109EABA-533D-57BD-1993-BAB68D6C2BA3}"/>
              </a:ext>
            </a:extLst>
          </p:cNvPr>
          <p:cNvSpPr txBox="1"/>
          <p:nvPr/>
        </p:nvSpPr>
        <p:spPr>
          <a:xfrm>
            <a:off x="2891481" y="568411"/>
            <a:ext cx="5097488" cy="677108"/>
          </a:xfrm>
          <a:prstGeom prst="rect">
            <a:avLst/>
          </a:prstGeom>
          <a:solidFill>
            <a:schemeClr val="accent2">
              <a:lumMod val="20000"/>
              <a:lumOff val="8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4400" b="1" i="0" u="none" strike="noStrike" cap="none" dirty="0">
                <a:solidFill>
                  <a:srgbClr val="000000"/>
                </a:solidFill>
                <a:latin typeface="Questrial"/>
                <a:ea typeface="Questrial"/>
                <a:cs typeface="Questrial"/>
                <a:sym typeface="Questrial"/>
              </a:rPr>
              <a:t> </a:t>
            </a:r>
            <a:r>
              <a:rPr lang="en-US" sz="4000" b="1" i="0" u="none" strike="noStrike" cap="none" dirty="0" err="1">
                <a:solidFill>
                  <a:srgbClr val="000000"/>
                </a:solidFill>
                <a:latin typeface="Questrial"/>
                <a:ea typeface="Questrial"/>
                <a:cs typeface="Questrial"/>
                <a:sym typeface="Questrial"/>
              </a:rPr>
              <a:t>Pengantar</a:t>
            </a:r>
            <a:endParaRPr sz="4000" b="1" i="0" u="none" strike="noStrike" cap="none" dirty="0">
              <a:solidFill>
                <a:schemeClr val="bg2"/>
              </a:solidFill>
              <a:latin typeface="Questrial" pitchFamily="2" charset="0"/>
              <a:ea typeface="Questrial" pitchFamily="2" charset="0"/>
              <a:cs typeface="Questrial" pitchFamily="2" charset="0"/>
              <a:sym typeface="Questrial"/>
            </a:endParaRPr>
          </a:p>
        </p:txBody>
      </p:sp>
    </p:spTree>
    <p:extLst>
      <p:ext uri="{BB962C8B-B14F-4D97-AF65-F5344CB8AC3E}">
        <p14:creationId xmlns:p14="http://schemas.microsoft.com/office/powerpoint/2010/main" val="759465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a:extLst>
            <a:ext uri="{FF2B5EF4-FFF2-40B4-BE49-F238E27FC236}">
              <a16:creationId xmlns:a16="http://schemas.microsoft.com/office/drawing/2014/main" id="{ED13EC30-1983-11DA-A474-DF09D1E83410}"/>
            </a:ext>
          </a:extLst>
        </p:cNvPr>
        <p:cNvGrpSpPr/>
        <p:nvPr/>
      </p:nvGrpSpPr>
      <p:grpSpPr>
        <a:xfrm>
          <a:off x="0" y="0"/>
          <a:ext cx="0" cy="0"/>
          <a:chOff x="0" y="0"/>
          <a:chExt cx="0" cy="0"/>
        </a:xfrm>
      </p:grpSpPr>
      <p:sp>
        <p:nvSpPr>
          <p:cNvPr id="99" name="Google Shape;99;p23">
            <a:extLst>
              <a:ext uri="{FF2B5EF4-FFF2-40B4-BE49-F238E27FC236}">
                <a16:creationId xmlns:a16="http://schemas.microsoft.com/office/drawing/2014/main" id="{305B042B-B95F-1581-050E-16C29402F69D}"/>
              </a:ext>
            </a:extLst>
          </p:cNvPr>
          <p:cNvSpPr txBox="1"/>
          <p:nvPr/>
        </p:nvSpPr>
        <p:spPr>
          <a:xfrm>
            <a:off x="2069432" y="1482923"/>
            <a:ext cx="15833557" cy="6771084"/>
          </a:xfrm>
          <a:prstGeom prst="rect">
            <a:avLst/>
          </a:prstGeom>
          <a:solidFill>
            <a:schemeClr val="accent2">
              <a:lumMod val="20000"/>
              <a:lumOff val="80000"/>
            </a:schemeClr>
          </a:solidFill>
          <a:ln>
            <a:noFill/>
          </a:ln>
        </p:spPr>
        <p:txBody>
          <a:bodyPr spcFirstLastPara="1" wrap="square" lIns="0" tIns="0" rIns="0" bIns="0" anchor="t" anchorCtr="0">
            <a:spAutoFit/>
          </a:bodyPr>
          <a:lstStyle/>
          <a:p>
            <a:pPr marL="571500" indent="-571500" algn="just">
              <a:buFont typeface="Wingdings" panose="05000000000000000000" pitchFamily="2" charset="2"/>
              <a:buChar char="Ø"/>
            </a:pPr>
            <a:r>
              <a:rPr lang="en-ID" sz="4000" dirty="0">
                <a:latin typeface="Questrial" pitchFamily="2" charset="0"/>
                <a:ea typeface="Questrial" pitchFamily="2" charset="0"/>
                <a:cs typeface="Questrial" pitchFamily="2" charset="0"/>
              </a:rPr>
              <a:t>Mahar </a:t>
            </a:r>
            <a:r>
              <a:rPr lang="en-ID" sz="4000" dirty="0" err="1">
                <a:latin typeface="Questrial" pitchFamily="2" charset="0"/>
                <a:ea typeface="Questrial" pitchFamily="2" charset="0"/>
                <a:cs typeface="Questrial" pitchFamily="2" charset="0"/>
              </a:rPr>
              <a:t>memiliki</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sejarah</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panjang</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dalam</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kehidupan</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umat</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manusia</a:t>
            </a:r>
            <a:r>
              <a:rPr lang="en-ID" sz="4000" dirty="0">
                <a:latin typeface="Questrial" pitchFamily="2" charset="0"/>
                <a:ea typeface="Questrial" pitchFamily="2" charset="0"/>
                <a:cs typeface="Questrial" pitchFamily="2" charset="0"/>
              </a:rPr>
              <a:t> dan </a:t>
            </a:r>
            <a:r>
              <a:rPr lang="en-ID" sz="4000" dirty="0" err="1">
                <a:latin typeface="Questrial" pitchFamily="2" charset="0"/>
                <a:ea typeface="Questrial" pitchFamily="2" charset="0"/>
                <a:cs typeface="Questrial" pitchFamily="2" charset="0"/>
              </a:rPr>
              <a:t>telah</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menjadi</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tradisi</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umum</a:t>
            </a:r>
            <a:r>
              <a:rPr lang="en-ID" sz="4000" dirty="0">
                <a:latin typeface="Questrial" pitchFamily="2" charset="0"/>
                <a:ea typeface="Questrial" pitchFamily="2" charset="0"/>
                <a:cs typeface="Questrial" pitchFamily="2" charset="0"/>
              </a:rPr>
              <a:t> di </a:t>
            </a:r>
            <a:r>
              <a:rPr lang="en-ID" sz="4000" dirty="0" err="1">
                <a:latin typeface="Questrial" pitchFamily="2" charset="0"/>
                <a:ea typeface="Questrial" pitchFamily="2" charset="0"/>
                <a:cs typeface="Questrial" pitchFamily="2" charset="0"/>
              </a:rPr>
              <a:t>tengah</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masyarakat</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dalam</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adat</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pernikahan</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mereka</a:t>
            </a:r>
            <a:r>
              <a:rPr lang="en-ID" sz="4000" dirty="0">
                <a:latin typeface="Questrial" pitchFamily="2" charset="0"/>
                <a:ea typeface="Questrial" pitchFamily="2" charset="0"/>
                <a:cs typeface="Questrial" pitchFamily="2" charset="0"/>
              </a:rPr>
              <a:t>, dan </a:t>
            </a:r>
            <a:r>
              <a:rPr lang="en-ID" sz="4000" dirty="0" err="1">
                <a:latin typeface="Questrial" pitchFamily="2" charset="0"/>
                <a:ea typeface="Questrial" pitchFamily="2" charset="0"/>
                <a:cs typeface="Questrial" pitchFamily="2" charset="0"/>
              </a:rPr>
              <a:t>dijadikan</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sebagai</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imbalan</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atas</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kehormatan</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kesucian</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perempuan</a:t>
            </a:r>
            <a:r>
              <a:rPr lang="en-ID" sz="4000" dirty="0">
                <a:latin typeface="Questrial" pitchFamily="2" charset="0"/>
                <a:ea typeface="Questrial" pitchFamily="2" charset="0"/>
                <a:cs typeface="Questrial" pitchFamily="2" charset="0"/>
              </a:rPr>
              <a:t>.</a:t>
            </a:r>
          </a:p>
          <a:p>
            <a:pPr marL="571500" indent="-571500" algn="just">
              <a:buFont typeface="Wingdings" panose="05000000000000000000" pitchFamily="2" charset="2"/>
              <a:buChar char="Ø"/>
            </a:pPr>
            <a:r>
              <a:rPr lang="en-ID" sz="4000" dirty="0">
                <a:latin typeface="Questrial" pitchFamily="2" charset="0"/>
                <a:ea typeface="Questrial" pitchFamily="2" charset="0"/>
                <a:cs typeface="Questrial" pitchFamily="2" charset="0"/>
              </a:rPr>
              <a:t>Pada masa </a:t>
            </a:r>
            <a:r>
              <a:rPr lang="en-ID" sz="4000" dirty="0" err="1">
                <a:latin typeface="Questrial" pitchFamily="2" charset="0"/>
                <a:ea typeface="Questrial" pitchFamily="2" charset="0"/>
                <a:cs typeface="Questrial" pitchFamily="2" charset="0"/>
              </a:rPr>
              <a:t>jahiliyah</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mahar</a:t>
            </a:r>
            <a:r>
              <a:rPr lang="en-ID" sz="4000" dirty="0">
                <a:latin typeface="Questrial" pitchFamily="2" charset="0"/>
                <a:ea typeface="Questrial" pitchFamily="2" charset="0"/>
                <a:cs typeface="Questrial" pitchFamily="2" charset="0"/>
              </a:rPr>
              <a:t> yang </a:t>
            </a:r>
            <a:r>
              <a:rPr lang="en-ID" sz="4000" dirty="0" err="1">
                <a:latin typeface="Questrial" pitchFamily="2" charset="0"/>
                <a:ea typeface="Questrial" pitchFamily="2" charset="0"/>
                <a:cs typeface="Questrial" pitchFamily="2" charset="0"/>
              </a:rPr>
              <a:t>seharusnya</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menjadi</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hak</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perempuan</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justru</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diberikan</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kepada</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wali</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mereka</a:t>
            </a:r>
            <a:r>
              <a:rPr lang="en-ID" sz="4000" dirty="0">
                <a:latin typeface="Questrial" pitchFamily="2" charset="0"/>
                <a:ea typeface="Questrial" pitchFamily="2" charset="0"/>
                <a:cs typeface="Questrial" pitchFamily="2" charset="0"/>
              </a:rPr>
              <a:t>.</a:t>
            </a:r>
          </a:p>
          <a:p>
            <a:pPr marL="571500" indent="-571500" algn="just">
              <a:buFont typeface="Wingdings" panose="05000000000000000000" pitchFamily="2" charset="2"/>
              <a:buChar char="Ø"/>
            </a:pPr>
            <a:r>
              <a:rPr lang="en-ID" sz="4000" dirty="0" err="1">
                <a:latin typeface="Questrial" pitchFamily="2" charset="0"/>
                <a:ea typeface="Questrial" pitchFamily="2" charset="0"/>
                <a:cs typeface="Questrial" pitchFamily="2" charset="0"/>
              </a:rPr>
              <a:t>Dahulu</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dalam</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beberapa</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kasus</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mahar</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bukan</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berupa</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harta</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melainkan</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pertukaran</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perempuan</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dalam</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pernikahan</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Contohnya</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seorang</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laki-laki</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menikahkan</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saudarinya</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dengan</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pria</a:t>
            </a:r>
            <a:r>
              <a:rPr lang="en-ID" sz="4000" dirty="0">
                <a:latin typeface="Questrial" pitchFamily="2" charset="0"/>
                <a:ea typeface="Questrial" pitchFamily="2" charset="0"/>
                <a:cs typeface="Questrial" pitchFamily="2" charset="0"/>
              </a:rPr>
              <a:t> lain, </a:t>
            </a:r>
            <a:r>
              <a:rPr lang="en-ID" sz="4000" dirty="0" err="1">
                <a:latin typeface="Questrial" pitchFamily="2" charset="0"/>
                <a:ea typeface="Questrial" pitchFamily="2" charset="0"/>
                <a:cs typeface="Questrial" pitchFamily="2" charset="0"/>
              </a:rPr>
              <a:t>dengan</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syarat</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pria</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itu</a:t>
            </a:r>
            <a:r>
              <a:rPr lang="en-ID" sz="4000" dirty="0">
                <a:latin typeface="Questrial" pitchFamily="2" charset="0"/>
                <a:ea typeface="Questrial" pitchFamily="2" charset="0"/>
                <a:cs typeface="Questrial" pitchFamily="2" charset="0"/>
              </a:rPr>
              <a:t> juga </a:t>
            </a:r>
            <a:r>
              <a:rPr lang="en-ID" sz="4000" dirty="0" err="1">
                <a:latin typeface="Questrial" pitchFamily="2" charset="0"/>
                <a:ea typeface="Questrial" pitchFamily="2" charset="0"/>
                <a:cs typeface="Questrial" pitchFamily="2" charset="0"/>
              </a:rPr>
              <a:t>menikahkan</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saudarinya</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dengan</a:t>
            </a:r>
            <a:r>
              <a:rPr lang="en-ID" sz="4000" dirty="0">
                <a:latin typeface="Questrial" pitchFamily="2" charset="0"/>
                <a:ea typeface="Questrial" pitchFamily="2" charset="0"/>
                <a:cs typeface="Questrial" pitchFamily="2" charset="0"/>
              </a:rPr>
              <a:t> dia. Dalam </a:t>
            </a:r>
            <a:r>
              <a:rPr lang="en-ID" sz="4000" dirty="0" err="1">
                <a:latin typeface="Questrial" pitchFamily="2" charset="0"/>
                <a:ea typeface="Questrial" pitchFamily="2" charset="0"/>
                <a:cs typeface="Questrial" pitchFamily="2" charset="0"/>
              </a:rPr>
              <a:t>hal</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ini</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mahar</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dianggap</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sebagai</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pertukaran</a:t>
            </a:r>
            <a:r>
              <a:rPr lang="en-ID" sz="4000" dirty="0">
                <a:latin typeface="Questrial" pitchFamily="2" charset="0"/>
                <a:ea typeface="Questrial" pitchFamily="2" charset="0"/>
                <a:cs typeface="Questrial" pitchFamily="2" charset="0"/>
              </a:rPr>
              <a:t> </a:t>
            </a:r>
            <a:r>
              <a:rPr lang="en-ID" sz="4000" dirty="0" err="1">
                <a:latin typeface="Questrial" pitchFamily="2" charset="0"/>
                <a:ea typeface="Questrial" pitchFamily="2" charset="0"/>
                <a:cs typeface="Questrial" pitchFamily="2" charset="0"/>
              </a:rPr>
              <a:t>pasangan</a:t>
            </a:r>
            <a:r>
              <a:rPr lang="en-ID" sz="4000" dirty="0">
                <a:latin typeface="Questrial" pitchFamily="2" charset="0"/>
                <a:ea typeface="Questrial" pitchFamily="2" charset="0"/>
                <a:cs typeface="Questrial" pitchFamily="2" charset="0"/>
              </a:rPr>
              <a:t>.</a:t>
            </a:r>
          </a:p>
        </p:txBody>
      </p:sp>
      <p:grpSp>
        <p:nvGrpSpPr>
          <p:cNvPr id="100" name="Google Shape;100;p23">
            <a:extLst>
              <a:ext uri="{FF2B5EF4-FFF2-40B4-BE49-F238E27FC236}">
                <a16:creationId xmlns:a16="http://schemas.microsoft.com/office/drawing/2014/main" id="{6811EFDB-BBC8-6907-B66E-ECBD07AEFE03}"/>
              </a:ext>
            </a:extLst>
          </p:cNvPr>
          <p:cNvGrpSpPr/>
          <p:nvPr/>
        </p:nvGrpSpPr>
        <p:grpSpPr>
          <a:xfrm>
            <a:off x="0" y="-144661"/>
            <a:ext cx="1677797" cy="10431661"/>
            <a:chOff x="0" y="-192881"/>
            <a:chExt cx="2237063" cy="13908881"/>
          </a:xfrm>
        </p:grpSpPr>
        <p:grpSp>
          <p:nvGrpSpPr>
            <p:cNvPr id="101" name="Google Shape;101;p23">
              <a:extLst>
                <a:ext uri="{FF2B5EF4-FFF2-40B4-BE49-F238E27FC236}">
                  <a16:creationId xmlns:a16="http://schemas.microsoft.com/office/drawing/2014/main" id="{143ED72B-A3B7-1E51-5B73-EA914367F8F6}"/>
                </a:ext>
              </a:extLst>
            </p:cNvPr>
            <p:cNvGrpSpPr/>
            <p:nvPr/>
          </p:nvGrpSpPr>
          <p:grpSpPr>
            <a:xfrm>
              <a:off x="0" y="-192881"/>
              <a:ext cx="2237063" cy="13908881"/>
              <a:chOff x="0" y="-38100"/>
              <a:chExt cx="441889" cy="2747433"/>
            </a:xfrm>
          </p:grpSpPr>
          <p:sp>
            <p:nvSpPr>
              <p:cNvPr id="102" name="Google Shape;102;p23">
                <a:extLst>
                  <a:ext uri="{FF2B5EF4-FFF2-40B4-BE49-F238E27FC236}">
                    <a16:creationId xmlns:a16="http://schemas.microsoft.com/office/drawing/2014/main" id="{73EBF18F-2E94-5F96-5C6B-6DED781F6538}"/>
                  </a:ext>
                </a:extLst>
              </p:cNvPr>
              <p:cNvSpPr/>
              <p:nvPr/>
            </p:nvSpPr>
            <p:spPr>
              <a:xfrm>
                <a:off x="0" y="0"/>
                <a:ext cx="441889" cy="2709333"/>
              </a:xfrm>
              <a:custGeom>
                <a:avLst/>
                <a:gdLst/>
                <a:ahLst/>
                <a:cxnLst/>
                <a:rect l="l" t="t" r="r" b="b"/>
                <a:pathLst>
                  <a:path w="441889" h="2709333" extrusionOk="0">
                    <a:moveTo>
                      <a:pt x="0" y="0"/>
                    </a:moveTo>
                    <a:lnTo>
                      <a:pt x="441889" y="0"/>
                    </a:lnTo>
                    <a:lnTo>
                      <a:pt x="441889" y="2709333"/>
                    </a:lnTo>
                    <a:lnTo>
                      <a:pt x="0" y="2709333"/>
                    </a:lnTo>
                    <a:close/>
                  </a:path>
                </a:pathLst>
              </a:custGeom>
              <a:solidFill>
                <a:srgbClr val="122D6D"/>
              </a:solidFill>
              <a:ln>
                <a:noFill/>
              </a:ln>
            </p:spPr>
          </p:sp>
          <p:sp>
            <p:nvSpPr>
              <p:cNvPr id="103" name="Google Shape;103;p23">
                <a:extLst>
                  <a:ext uri="{FF2B5EF4-FFF2-40B4-BE49-F238E27FC236}">
                    <a16:creationId xmlns:a16="http://schemas.microsoft.com/office/drawing/2014/main" id="{EB49060B-1D36-4E69-8551-49C47B9EBB55}"/>
                  </a:ext>
                </a:extLst>
              </p:cNvPr>
              <p:cNvSpPr txBox="1"/>
              <p:nvPr/>
            </p:nvSpPr>
            <p:spPr>
              <a:xfrm>
                <a:off x="0" y="-38100"/>
                <a:ext cx="441889"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4" name="Google Shape;104;p23">
              <a:extLst>
                <a:ext uri="{FF2B5EF4-FFF2-40B4-BE49-F238E27FC236}">
                  <a16:creationId xmlns:a16="http://schemas.microsoft.com/office/drawing/2014/main" id="{4C614682-3098-E30F-3832-02B9ADC66650}"/>
                </a:ext>
              </a:extLst>
            </p:cNvPr>
            <p:cNvGrpSpPr/>
            <p:nvPr/>
          </p:nvGrpSpPr>
          <p:grpSpPr>
            <a:xfrm>
              <a:off x="0" y="1178719"/>
              <a:ext cx="953011" cy="11165681"/>
              <a:chOff x="0" y="-38100"/>
              <a:chExt cx="188249" cy="2205567"/>
            </a:xfrm>
          </p:grpSpPr>
          <p:sp>
            <p:nvSpPr>
              <p:cNvPr id="105" name="Google Shape;105;p23">
                <a:extLst>
                  <a:ext uri="{FF2B5EF4-FFF2-40B4-BE49-F238E27FC236}">
                    <a16:creationId xmlns:a16="http://schemas.microsoft.com/office/drawing/2014/main" id="{B91AA48D-1C32-3861-DEA8-84CA48FC3903}"/>
                  </a:ext>
                </a:extLst>
              </p:cNvPr>
              <p:cNvSpPr/>
              <p:nvPr/>
            </p:nvSpPr>
            <p:spPr>
              <a:xfrm>
                <a:off x="0" y="0"/>
                <a:ext cx="188249" cy="2167467"/>
              </a:xfrm>
              <a:custGeom>
                <a:avLst/>
                <a:gdLst/>
                <a:ahLst/>
                <a:cxnLst/>
                <a:rect l="l" t="t" r="r" b="b"/>
                <a:pathLst>
                  <a:path w="188249" h="2167467" extrusionOk="0">
                    <a:moveTo>
                      <a:pt x="0" y="0"/>
                    </a:moveTo>
                    <a:lnTo>
                      <a:pt x="188249" y="0"/>
                    </a:lnTo>
                    <a:lnTo>
                      <a:pt x="188249" y="2167467"/>
                    </a:lnTo>
                    <a:lnTo>
                      <a:pt x="0" y="2167467"/>
                    </a:lnTo>
                    <a:close/>
                  </a:path>
                </a:pathLst>
              </a:custGeom>
              <a:solidFill>
                <a:srgbClr val="C4AD72"/>
              </a:solidFill>
              <a:ln>
                <a:noFill/>
              </a:ln>
            </p:spPr>
          </p:sp>
          <p:sp>
            <p:nvSpPr>
              <p:cNvPr id="106" name="Google Shape;106;p23">
                <a:extLst>
                  <a:ext uri="{FF2B5EF4-FFF2-40B4-BE49-F238E27FC236}">
                    <a16:creationId xmlns:a16="http://schemas.microsoft.com/office/drawing/2014/main" id="{754DFEAE-9317-1AF5-0504-0A83C79B0720}"/>
                  </a:ext>
                </a:extLst>
              </p:cNvPr>
              <p:cNvSpPr txBox="1"/>
              <p:nvPr/>
            </p:nvSpPr>
            <p:spPr>
              <a:xfrm>
                <a:off x="0" y="-38100"/>
                <a:ext cx="188249" cy="2205567"/>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7" name="Google Shape;107;p23">
              <a:extLst>
                <a:ext uri="{FF2B5EF4-FFF2-40B4-BE49-F238E27FC236}">
                  <a16:creationId xmlns:a16="http://schemas.microsoft.com/office/drawing/2014/main" id="{54C7CFEF-25A9-6A2F-B4D3-52F3E04C38EA}"/>
                </a:ext>
              </a:extLst>
            </p:cNvPr>
            <p:cNvSpPr/>
            <p:nvPr/>
          </p:nvSpPr>
          <p:spPr>
            <a:xfrm>
              <a:off x="1118531" y="140625"/>
              <a:ext cx="1052078" cy="1572349"/>
            </a:xfrm>
            <a:custGeom>
              <a:avLst/>
              <a:gdLst/>
              <a:ahLst/>
              <a:cxnLst/>
              <a:rect l="l" t="t" r="r" b="b"/>
              <a:pathLst>
                <a:path w="1052078" h="1572349" extrusionOk="0">
                  <a:moveTo>
                    <a:pt x="0" y="0"/>
                  </a:moveTo>
                  <a:lnTo>
                    <a:pt x="1052078" y="0"/>
                  </a:lnTo>
                  <a:lnTo>
                    <a:pt x="1052078" y="1572349"/>
                  </a:lnTo>
                  <a:lnTo>
                    <a:pt x="0" y="1572349"/>
                  </a:lnTo>
                  <a:lnTo>
                    <a:pt x="0" y="0"/>
                  </a:lnTo>
                  <a:close/>
                </a:path>
              </a:pathLst>
            </a:custGeom>
            <a:blipFill rotWithShape="1">
              <a:blip r:embed="rId3">
                <a:alphaModFix/>
              </a:blip>
              <a:stretch>
                <a:fillRect l="-21957" r="-27485"/>
              </a:stretch>
            </a:blipFill>
            <a:ln>
              <a:noFill/>
            </a:ln>
          </p:spPr>
        </p:sp>
      </p:grpSp>
      <p:sp>
        <p:nvSpPr>
          <p:cNvPr id="5" name="Google Shape;93;p22">
            <a:extLst>
              <a:ext uri="{FF2B5EF4-FFF2-40B4-BE49-F238E27FC236}">
                <a16:creationId xmlns:a16="http://schemas.microsoft.com/office/drawing/2014/main" id="{F81E96F9-5014-97C2-CEA4-209AADD3520D}"/>
              </a:ext>
            </a:extLst>
          </p:cNvPr>
          <p:cNvSpPr txBox="1"/>
          <p:nvPr/>
        </p:nvSpPr>
        <p:spPr>
          <a:xfrm>
            <a:off x="3898232" y="433137"/>
            <a:ext cx="11550315" cy="677108"/>
          </a:xfrm>
          <a:prstGeom prst="rect">
            <a:avLst/>
          </a:prstGeom>
          <a:solidFill>
            <a:schemeClr val="accent2">
              <a:lumMod val="20000"/>
              <a:lumOff val="8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4400" b="1" i="0" u="none" strike="noStrike" cap="none" dirty="0">
                <a:solidFill>
                  <a:srgbClr val="000000"/>
                </a:solidFill>
                <a:latin typeface="Questrial"/>
                <a:ea typeface="Questrial"/>
                <a:cs typeface="Questrial"/>
                <a:sym typeface="Questrial"/>
              </a:rPr>
              <a:t>Latar </a:t>
            </a:r>
            <a:r>
              <a:rPr lang="en-US" sz="4400" b="1" i="0" u="none" strike="noStrike" cap="none" dirty="0" err="1">
                <a:solidFill>
                  <a:srgbClr val="000000"/>
                </a:solidFill>
                <a:latin typeface="Questrial"/>
                <a:ea typeface="Questrial"/>
                <a:cs typeface="Questrial"/>
                <a:sym typeface="Questrial"/>
              </a:rPr>
              <a:t>Belakang</a:t>
            </a:r>
            <a:r>
              <a:rPr lang="en-US" sz="4400" b="1" i="0" u="none" strike="noStrike" cap="none" dirty="0">
                <a:solidFill>
                  <a:srgbClr val="000000"/>
                </a:solidFill>
                <a:latin typeface="Questrial"/>
                <a:ea typeface="Questrial"/>
                <a:cs typeface="Questrial"/>
                <a:sym typeface="Questrial"/>
              </a:rPr>
              <a:t> Sejarah Mahar</a:t>
            </a:r>
            <a:endParaRPr sz="4000" b="1" i="0" u="none" strike="noStrike" cap="none" dirty="0">
              <a:solidFill>
                <a:schemeClr val="bg2"/>
              </a:solidFill>
              <a:latin typeface="Questrial" pitchFamily="2" charset="0"/>
              <a:ea typeface="Questrial" pitchFamily="2" charset="0"/>
              <a:cs typeface="Questrial" pitchFamily="2" charset="0"/>
              <a:sym typeface="Questrial"/>
            </a:endParaRPr>
          </a:p>
        </p:txBody>
      </p:sp>
    </p:spTree>
    <p:extLst>
      <p:ext uri="{BB962C8B-B14F-4D97-AF65-F5344CB8AC3E}">
        <p14:creationId xmlns:p14="http://schemas.microsoft.com/office/powerpoint/2010/main" val="2845472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a:extLst>
            <a:ext uri="{FF2B5EF4-FFF2-40B4-BE49-F238E27FC236}">
              <a16:creationId xmlns:a16="http://schemas.microsoft.com/office/drawing/2014/main" id="{0C148B63-EB76-55E0-78B4-63C4DFE9E87D}"/>
            </a:ext>
          </a:extLst>
        </p:cNvPr>
        <p:cNvGrpSpPr/>
        <p:nvPr/>
      </p:nvGrpSpPr>
      <p:grpSpPr>
        <a:xfrm>
          <a:off x="0" y="0"/>
          <a:ext cx="0" cy="0"/>
          <a:chOff x="0" y="0"/>
          <a:chExt cx="0" cy="0"/>
        </a:xfrm>
      </p:grpSpPr>
      <p:sp>
        <p:nvSpPr>
          <p:cNvPr id="99" name="Google Shape;99;p23">
            <a:extLst>
              <a:ext uri="{FF2B5EF4-FFF2-40B4-BE49-F238E27FC236}">
                <a16:creationId xmlns:a16="http://schemas.microsoft.com/office/drawing/2014/main" id="{CFF756C7-90B5-C7D3-E3A6-8B43AFCE6AA4}"/>
              </a:ext>
            </a:extLst>
          </p:cNvPr>
          <p:cNvSpPr txBox="1"/>
          <p:nvPr/>
        </p:nvSpPr>
        <p:spPr>
          <a:xfrm>
            <a:off x="2021305" y="1284732"/>
            <a:ext cx="15905748" cy="8863965"/>
          </a:xfrm>
          <a:prstGeom prst="rect">
            <a:avLst/>
          </a:prstGeom>
          <a:solidFill>
            <a:schemeClr val="accent2">
              <a:lumMod val="20000"/>
              <a:lumOff val="80000"/>
            </a:schemeClr>
          </a:solidFill>
          <a:ln>
            <a:noFill/>
          </a:ln>
        </p:spPr>
        <p:txBody>
          <a:bodyPr spcFirstLastPara="1" wrap="square" lIns="0" tIns="0" rIns="0" bIns="0" anchor="t" anchorCtr="0">
            <a:spAutoFit/>
          </a:bodyPr>
          <a:lstStyle/>
          <a:p>
            <a:pPr marL="571500" lvl="0" indent="-571500">
              <a:buSzPts val="6000"/>
              <a:buFont typeface="Wingdings" panose="05000000000000000000" pitchFamily="2" charset="2"/>
              <a:buChar char="Ø"/>
            </a:pPr>
            <a:r>
              <a:rPr lang="en-ID" sz="3200" dirty="0">
                <a:latin typeface="Questrial" pitchFamily="2" charset="0"/>
                <a:ea typeface="Questrial" pitchFamily="2" charset="0"/>
                <a:cs typeface="Questrial" pitchFamily="2" charset="0"/>
              </a:rPr>
              <a:t>Instruksi </a:t>
            </a:r>
            <a:r>
              <a:rPr lang="en-ID" sz="3200" dirty="0" err="1">
                <a:latin typeface="Questrial" pitchFamily="2" charset="0"/>
                <a:ea typeface="Questrial" pitchFamily="2" charset="0"/>
                <a:cs typeface="Questrial" pitchFamily="2" charset="0"/>
              </a:rPr>
              <a:t>Presiden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Nomor</a:t>
            </a:r>
            <a:r>
              <a:rPr lang="en-ID" sz="3200" dirty="0">
                <a:latin typeface="Questrial" pitchFamily="2" charset="0"/>
                <a:ea typeface="Questrial" pitchFamily="2" charset="0"/>
                <a:cs typeface="Questrial" pitchFamily="2" charset="0"/>
              </a:rPr>
              <a:t> 1 </a:t>
            </a:r>
            <a:r>
              <a:rPr lang="en-ID" sz="3200" dirty="0" err="1">
                <a:latin typeface="Questrial" pitchFamily="2" charset="0"/>
                <a:ea typeface="Questrial" pitchFamily="2" charset="0"/>
                <a:cs typeface="Questrial" pitchFamily="2" charset="0"/>
              </a:rPr>
              <a:t>Tahun</a:t>
            </a:r>
            <a:r>
              <a:rPr lang="en-ID" sz="3200" dirty="0">
                <a:latin typeface="Questrial" pitchFamily="2" charset="0"/>
                <a:ea typeface="Questrial" pitchFamily="2" charset="0"/>
                <a:cs typeface="Questrial" pitchFamily="2" charset="0"/>
              </a:rPr>
              <a:t> 1991 </a:t>
            </a:r>
            <a:r>
              <a:rPr lang="en-ID" sz="3200" dirty="0" err="1">
                <a:latin typeface="Questrial" pitchFamily="2" charset="0"/>
                <a:ea typeface="Questrial" pitchFamily="2" charset="0"/>
                <a:cs typeface="Questrial" pitchFamily="2" charset="0"/>
              </a:rPr>
              <a:t>tentang</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Kompilasi</a:t>
            </a:r>
            <a:r>
              <a:rPr lang="en-ID" sz="3200" dirty="0">
                <a:latin typeface="Questrial" pitchFamily="2" charset="0"/>
                <a:ea typeface="Questrial" pitchFamily="2" charset="0"/>
                <a:cs typeface="Questrial" pitchFamily="2" charset="0"/>
              </a:rPr>
              <a:t> Hukum Islam (KHI) </a:t>
            </a:r>
          </a:p>
          <a:p>
            <a:pPr marL="571500" lvl="0" indent="-571500">
              <a:buSzPts val="6000"/>
              <a:buFont typeface="Wingdings" panose="05000000000000000000" pitchFamily="2" charset="2"/>
              <a:buChar char="Ø"/>
            </a:pPr>
            <a:r>
              <a:rPr lang="en-ID" sz="3200" dirty="0">
                <a:latin typeface="Questrial" pitchFamily="2" charset="0"/>
                <a:ea typeface="Questrial" pitchFamily="2" charset="0"/>
                <a:cs typeface="Questrial" pitchFamily="2" charset="0"/>
              </a:rPr>
              <a:t>Pasal 30 : “Calon </a:t>
            </a:r>
            <a:r>
              <a:rPr lang="en-ID" sz="3200" dirty="0" err="1">
                <a:latin typeface="Questrial" pitchFamily="2" charset="0"/>
                <a:ea typeface="Questrial" pitchFamily="2" charset="0"/>
                <a:cs typeface="Questrial" pitchFamily="2" charset="0"/>
              </a:rPr>
              <a:t>mempelai</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pria</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wajib</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membayar</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mahar</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kepada</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calon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mempelai</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wanita</a:t>
            </a:r>
            <a:r>
              <a:rPr lang="en-ID" sz="3200" dirty="0">
                <a:latin typeface="Questrial" pitchFamily="2" charset="0"/>
                <a:ea typeface="Questrial" pitchFamily="2" charset="0"/>
                <a:cs typeface="Questrial" pitchFamily="2" charset="0"/>
              </a:rPr>
              <a:t> yang </a:t>
            </a:r>
            <a:r>
              <a:rPr lang="en-ID" sz="3200" dirty="0" err="1">
                <a:latin typeface="Questrial" pitchFamily="2" charset="0"/>
                <a:ea typeface="Questrial" pitchFamily="2" charset="0"/>
                <a:cs typeface="Questrial" pitchFamily="2" charset="0"/>
              </a:rPr>
              <a:t>jumlah</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bentuk</a:t>
            </a:r>
            <a:r>
              <a:rPr lang="en-ID" sz="3200" dirty="0">
                <a:latin typeface="Questrial" pitchFamily="2" charset="0"/>
                <a:ea typeface="Questrial" pitchFamily="2" charset="0"/>
                <a:cs typeface="Questrial" pitchFamily="2" charset="0"/>
              </a:rPr>
              <a:t> dan </a:t>
            </a:r>
            <a:r>
              <a:rPr lang="en-ID" sz="3200" dirty="0" err="1">
                <a:latin typeface="Questrial" pitchFamily="2" charset="0"/>
                <a:ea typeface="Questrial" pitchFamily="2" charset="0"/>
                <a:cs typeface="Questrial" pitchFamily="2" charset="0"/>
              </a:rPr>
              <a:t>jenisnya</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disepakati</a:t>
            </a:r>
            <a:r>
              <a:rPr lang="en-ID" sz="3200" dirty="0">
                <a:latin typeface="Questrial" pitchFamily="2" charset="0"/>
                <a:ea typeface="Questrial" pitchFamily="2" charset="0"/>
                <a:cs typeface="Questrial" pitchFamily="2" charset="0"/>
              </a:rPr>
              <a:t> oleh </a:t>
            </a:r>
            <a:r>
              <a:rPr lang="en-ID" sz="3200" dirty="0" err="1">
                <a:latin typeface="Questrial" pitchFamily="2" charset="0"/>
                <a:ea typeface="Questrial" pitchFamily="2" charset="0"/>
                <a:cs typeface="Questrial" pitchFamily="2" charset="0"/>
              </a:rPr>
              <a:t>kedua</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belah</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pihak</a:t>
            </a:r>
            <a:r>
              <a:rPr lang="en-ID" sz="3200" dirty="0">
                <a:latin typeface="Questrial" pitchFamily="2" charset="0"/>
                <a:ea typeface="Questrial" pitchFamily="2" charset="0"/>
                <a:cs typeface="Questrial" pitchFamily="2" charset="0"/>
              </a:rPr>
              <a:t>”.</a:t>
            </a:r>
          </a:p>
          <a:p>
            <a:pPr marL="571500" lvl="0" indent="-571500">
              <a:buSzPts val="6000"/>
              <a:buFont typeface="Wingdings" panose="05000000000000000000" pitchFamily="2" charset="2"/>
              <a:buChar char="Ø"/>
            </a:pPr>
            <a:r>
              <a:rPr lang="en-ID" sz="3200" dirty="0"/>
              <a:t>Pasal 31: </a:t>
            </a:r>
            <a:r>
              <a:rPr lang="en-ID" sz="3200" dirty="0">
                <a:latin typeface="Questrial" pitchFamily="2" charset="0"/>
                <a:ea typeface="Questrial" pitchFamily="2" charset="0"/>
                <a:cs typeface="Questrial" pitchFamily="2" charset="0"/>
              </a:rPr>
              <a:t>"</a:t>
            </a:r>
            <a:r>
              <a:rPr lang="en-ID" sz="3200" dirty="0" err="1">
                <a:latin typeface="Questrial" pitchFamily="2" charset="0"/>
                <a:ea typeface="Questrial" pitchFamily="2" charset="0"/>
                <a:cs typeface="Questrial" pitchFamily="2" charset="0"/>
              </a:rPr>
              <a:t>Penentuan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mahar</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berdasarkan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asas</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kesederhanaan</a:t>
            </a:r>
            <a:r>
              <a:rPr lang="en-ID" sz="3200" dirty="0">
                <a:latin typeface="Questrial" pitchFamily="2" charset="0"/>
                <a:ea typeface="Questrial" pitchFamily="2" charset="0"/>
                <a:cs typeface="Questrial" pitchFamily="2" charset="0"/>
              </a:rPr>
              <a:t> dan </a:t>
            </a:r>
            <a:r>
              <a:rPr lang="en-ID" sz="3200" dirty="0" err="1">
                <a:latin typeface="Questrial" pitchFamily="2" charset="0"/>
                <a:ea typeface="Questrial" pitchFamily="2" charset="0"/>
                <a:cs typeface="Questrial" pitchFamily="2" charset="0"/>
              </a:rPr>
              <a:t>kemudahan</a:t>
            </a:r>
            <a:r>
              <a:rPr lang="en-ID" sz="3200" dirty="0">
                <a:latin typeface="Questrial" pitchFamily="2" charset="0"/>
                <a:ea typeface="Questrial" pitchFamily="2" charset="0"/>
                <a:cs typeface="Questrial" pitchFamily="2" charset="0"/>
              </a:rPr>
              <a:t> yang </a:t>
            </a:r>
            <a:r>
              <a:rPr lang="en-ID" sz="3200" dirty="0" err="1">
                <a:latin typeface="Questrial" pitchFamily="2" charset="0"/>
                <a:ea typeface="Questrial" pitchFamily="2" charset="0"/>
                <a:cs typeface="Questrial" pitchFamily="2" charset="0"/>
              </a:rPr>
              <a:t>dianjurkan</a:t>
            </a:r>
            <a:r>
              <a:rPr lang="en-ID" sz="3200" dirty="0">
                <a:latin typeface="Questrial" pitchFamily="2" charset="0"/>
                <a:ea typeface="Questrial" pitchFamily="2" charset="0"/>
                <a:cs typeface="Questrial" pitchFamily="2" charset="0"/>
              </a:rPr>
              <a:t> oleh </a:t>
            </a:r>
            <a:r>
              <a:rPr lang="en-ID" sz="3200" dirty="0" err="1">
                <a:latin typeface="Questrial" pitchFamily="2" charset="0"/>
                <a:ea typeface="Questrial" pitchFamily="2" charset="0"/>
                <a:cs typeface="Questrial" pitchFamily="2" charset="0"/>
              </a:rPr>
              <a:t>ajaran</a:t>
            </a:r>
            <a:r>
              <a:rPr lang="en-ID" sz="3200" dirty="0">
                <a:latin typeface="Questrial" pitchFamily="2" charset="0"/>
                <a:ea typeface="Questrial" pitchFamily="2" charset="0"/>
                <a:cs typeface="Questrial" pitchFamily="2" charset="0"/>
              </a:rPr>
              <a:t> Islam". </a:t>
            </a:r>
          </a:p>
          <a:p>
            <a:pPr marL="571500" lvl="0" indent="-571500">
              <a:buSzPts val="6000"/>
              <a:buFont typeface="Wingdings" panose="05000000000000000000" pitchFamily="2" charset="2"/>
              <a:buChar char="Ø"/>
            </a:pPr>
            <a:r>
              <a:rPr lang="en-ID" sz="3200" dirty="0">
                <a:latin typeface="Questrial" pitchFamily="2" charset="0"/>
                <a:ea typeface="Questrial" pitchFamily="2" charset="0"/>
                <a:cs typeface="Questrial" pitchFamily="2" charset="0"/>
              </a:rPr>
              <a:t>Pasal 32 : “Mahar </a:t>
            </a:r>
            <a:r>
              <a:rPr lang="en-ID" sz="3200" dirty="0" err="1">
                <a:latin typeface="Questrial" pitchFamily="2" charset="0"/>
                <a:ea typeface="Questrial" pitchFamily="2" charset="0"/>
                <a:cs typeface="Questrial" pitchFamily="2" charset="0"/>
              </a:rPr>
              <a:t>diberikan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langsung</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kepada</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calon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mempelai</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wanita</a:t>
            </a:r>
            <a:r>
              <a:rPr lang="en-ID" sz="3200" dirty="0">
                <a:latin typeface="Questrial" pitchFamily="2" charset="0"/>
                <a:ea typeface="Questrial" pitchFamily="2" charset="0"/>
                <a:cs typeface="Questrial" pitchFamily="2" charset="0"/>
              </a:rPr>
              <a:t>, dan </a:t>
            </a:r>
            <a:r>
              <a:rPr lang="en-ID" sz="3200" dirty="0" err="1">
                <a:latin typeface="Questrial" pitchFamily="2" charset="0"/>
                <a:ea typeface="Questrial" pitchFamily="2" charset="0"/>
                <a:cs typeface="Questrial" pitchFamily="2" charset="0"/>
              </a:rPr>
              <a:t>sejak</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itu</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menjadi</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hak</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pribadinya</a:t>
            </a:r>
            <a:r>
              <a:rPr lang="en-ID" sz="3200" dirty="0">
                <a:latin typeface="Questrial" pitchFamily="2" charset="0"/>
                <a:ea typeface="Questrial" pitchFamily="2" charset="0"/>
                <a:cs typeface="Questrial" pitchFamily="2" charset="0"/>
              </a:rPr>
              <a:t>”. </a:t>
            </a:r>
          </a:p>
          <a:p>
            <a:pPr marL="571500" lvl="0" indent="-571500">
              <a:buSzPts val="6000"/>
              <a:buFont typeface="Wingdings" panose="05000000000000000000" pitchFamily="2" charset="2"/>
              <a:buChar char="Ø"/>
            </a:pPr>
            <a:r>
              <a:rPr lang="en-ID" sz="3200" dirty="0">
                <a:latin typeface="Questrial" pitchFamily="2" charset="0"/>
                <a:ea typeface="Questrial" pitchFamily="2" charset="0"/>
                <a:cs typeface="Questrial" pitchFamily="2" charset="0"/>
              </a:rPr>
              <a:t>Pasal 33 :</a:t>
            </a:r>
          </a:p>
          <a:p>
            <a:pPr lvl="0">
              <a:buSzPts val="6000"/>
            </a:pPr>
            <a:r>
              <a:rPr lang="en-ID" sz="3200" dirty="0">
                <a:latin typeface="Questrial" pitchFamily="2" charset="0"/>
                <a:ea typeface="Questrial" pitchFamily="2" charset="0"/>
                <a:cs typeface="Questrial" pitchFamily="2" charset="0"/>
              </a:rPr>
              <a:t>	(1) </a:t>
            </a:r>
            <a:r>
              <a:rPr lang="en-ID" sz="3200" dirty="0" err="1">
                <a:latin typeface="Questrial" pitchFamily="2" charset="0"/>
                <a:ea typeface="Questrial" pitchFamily="2" charset="0"/>
                <a:cs typeface="Questrial" pitchFamily="2" charset="0"/>
              </a:rPr>
              <a:t>Penyerahan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mahar</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dilakukan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dengan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tunai</a:t>
            </a:r>
            <a:r>
              <a:rPr lang="en-ID" sz="3200" dirty="0">
                <a:latin typeface="Questrial" pitchFamily="2" charset="0"/>
                <a:ea typeface="Questrial" pitchFamily="2" charset="0"/>
                <a:cs typeface="Questrial" pitchFamily="2" charset="0"/>
              </a:rPr>
              <a:t>.</a:t>
            </a:r>
          </a:p>
          <a:p>
            <a:pPr lvl="0">
              <a:buSzPts val="6000"/>
            </a:pPr>
            <a:r>
              <a:rPr lang="en-ID" sz="3200" dirty="0">
                <a:latin typeface="Questrial" pitchFamily="2" charset="0"/>
                <a:ea typeface="Questrial" pitchFamily="2" charset="0"/>
                <a:cs typeface="Questrial" pitchFamily="2" charset="0"/>
              </a:rPr>
              <a:t>	(2) </a:t>
            </a:r>
            <a:r>
              <a:rPr lang="en-ID" sz="3200" dirty="0" err="1">
                <a:latin typeface="Questrial" pitchFamily="2" charset="0"/>
                <a:ea typeface="Questrial" pitchFamily="2" charset="0"/>
                <a:cs typeface="Questrial" pitchFamily="2" charset="0"/>
              </a:rPr>
              <a:t>Apabila</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calon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mempelai</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wanita</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menyetujui</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penyerahan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mahar</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boleh</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ditangguhkan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baik</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untuk</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seluruhnya</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atau</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untuk</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sebagian</a:t>
            </a:r>
            <a:r>
              <a:rPr lang="en-ID" sz="3200" dirty="0">
                <a:latin typeface="Questrial" pitchFamily="2" charset="0"/>
                <a:ea typeface="Questrial" pitchFamily="2" charset="0"/>
                <a:cs typeface="Questrial" pitchFamily="2" charset="0"/>
              </a:rPr>
              <a:t>. Mahar yang </a:t>
            </a:r>
            <a:r>
              <a:rPr lang="en-ID" sz="3200" dirty="0" err="1">
                <a:latin typeface="Questrial" pitchFamily="2" charset="0"/>
                <a:ea typeface="Questrial" pitchFamily="2" charset="0"/>
                <a:cs typeface="Questrial" pitchFamily="2" charset="0"/>
              </a:rPr>
              <a:t>belum</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ditunaikan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penyerahannya</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menjadi</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hutang</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calon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mempelai</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pria</a:t>
            </a:r>
            <a:r>
              <a:rPr lang="en-ID" sz="3200" dirty="0">
                <a:latin typeface="Questrial" pitchFamily="2" charset="0"/>
                <a:ea typeface="Questrial" pitchFamily="2" charset="0"/>
                <a:cs typeface="Questrial" pitchFamily="2" charset="0"/>
              </a:rPr>
              <a:t>.</a:t>
            </a:r>
          </a:p>
          <a:p>
            <a:pPr marL="571500" lvl="0" indent="-571500">
              <a:buSzPts val="6000"/>
              <a:buFont typeface="Wingdings" panose="05000000000000000000" pitchFamily="2" charset="2"/>
              <a:buChar char="Ø"/>
            </a:pPr>
            <a:r>
              <a:rPr lang="en-ID" sz="3200" dirty="0">
                <a:latin typeface="Questrial" pitchFamily="2" charset="0"/>
                <a:ea typeface="Questrial" pitchFamily="2" charset="0"/>
                <a:cs typeface="Questrial" pitchFamily="2" charset="0"/>
              </a:rPr>
              <a:t>Pasal 34: </a:t>
            </a:r>
          </a:p>
          <a:p>
            <a:pPr lvl="0">
              <a:buSzPts val="6000"/>
            </a:pPr>
            <a:r>
              <a:rPr lang="en-ID" sz="3200" dirty="0">
                <a:latin typeface="Questrial" pitchFamily="2" charset="0"/>
                <a:ea typeface="Questrial" pitchFamily="2" charset="0"/>
                <a:cs typeface="Questrial" pitchFamily="2" charset="0"/>
              </a:rPr>
              <a:t>	(1) </a:t>
            </a:r>
            <a:r>
              <a:rPr lang="en-ID" sz="3200" dirty="0" err="1">
                <a:latin typeface="Questrial" pitchFamily="2" charset="0"/>
                <a:ea typeface="Questrial" pitchFamily="2" charset="0"/>
                <a:cs typeface="Questrial" pitchFamily="2" charset="0"/>
              </a:rPr>
              <a:t>Kewajiban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menyerahkan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mahar</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bukan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merupakan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rukun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dalam</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perkawinan</a:t>
            </a:r>
            <a:r>
              <a:rPr lang="en-ID" sz="3200" dirty="0">
                <a:latin typeface="Questrial" pitchFamily="2" charset="0"/>
                <a:ea typeface="Questrial" pitchFamily="2" charset="0"/>
                <a:cs typeface="Questrial" pitchFamily="2" charset="0"/>
              </a:rPr>
              <a:t>. </a:t>
            </a:r>
          </a:p>
          <a:p>
            <a:pPr lvl="0">
              <a:buSzPts val="6000"/>
            </a:pPr>
            <a:r>
              <a:rPr lang="en-ID" sz="3200" dirty="0">
                <a:latin typeface="Questrial" pitchFamily="2" charset="0"/>
                <a:ea typeface="Questrial" pitchFamily="2" charset="0"/>
                <a:cs typeface="Questrial" pitchFamily="2" charset="0"/>
              </a:rPr>
              <a:t>	(2) </a:t>
            </a:r>
            <a:r>
              <a:rPr lang="en-ID" sz="3200" dirty="0" err="1">
                <a:latin typeface="Questrial" pitchFamily="2" charset="0"/>
                <a:ea typeface="Questrial" pitchFamily="2" charset="0"/>
                <a:cs typeface="Questrial" pitchFamily="2" charset="0"/>
              </a:rPr>
              <a:t>Kelalaian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menyebut</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jenis</a:t>
            </a:r>
            <a:r>
              <a:rPr lang="en-ID" sz="3200" dirty="0">
                <a:latin typeface="Questrial" pitchFamily="2" charset="0"/>
                <a:ea typeface="Questrial" pitchFamily="2" charset="0"/>
                <a:cs typeface="Questrial" pitchFamily="2" charset="0"/>
              </a:rPr>
              <a:t> dan </a:t>
            </a:r>
            <a:r>
              <a:rPr lang="en-ID" sz="3200" dirty="0" err="1">
                <a:latin typeface="Questrial" pitchFamily="2" charset="0"/>
                <a:ea typeface="Questrial" pitchFamily="2" charset="0"/>
                <a:cs typeface="Questrial" pitchFamily="2" charset="0"/>
              </a:rPr>
              <a:t>jumlah</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mahar</a:t>
            </a:r>
            <a:r>
              <a:rPr lang="en-ID" sz="3200" dirty="0">
                <a:latin typeface="Questrial" pitchFamily="2" charset="0"/>
                <a:ea typeface="Questrial" pitchFamily="2" charset="0"/>
                <a:cs typeface="Questrial" pitchFamily="2" charset="0"/>
              </a:rPr>
              <a:t> pada </a:t>
            </a:r>
            <a:r>
              <a:rPr lang="en-ID" sz="3200" dirty="0" err="1">
                <a:latin typeface="Questrial" pitchFamily="2" charset="0"/>
                <a:ea typeface="Questrial" pitchFamily="2" charset="0"/>
                <a:cs typeface="Questrial" pitchFamily="2" charset="0"/>
              </a:rPr>
              <a:t>waktu</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akad</a:t>
            </a:r>
            <a:r>
              <a:rPr lang="en-ID" sz="3200" dirty="0">
                <a:latin typeface="Questrial" pitchFamily="2" charset="0"/>
                <a:ea typeface="Questrial" pitchFamily="2" charset="0"/>
                <a:cs typeface="Questrial" pitchFamily="2" charset="0"/>
              </a:rPr>
              <a:t> 	nikah, </a:t>
            </a:r>
            <a:r>
              <a:rPr lang="en-ID" sz="3200" dirty="0" err="1">
                <a:latin typeface="Questrial" pitchFamily="2" charset="0"/>
                <a:ea typeface="Questrial" pitchFamily="2" charset="0"/>
                <a:cs typeface="Questrial" pitchFamily="2" charset="0"/>
              </a:rPr>
              <a:t>tidak</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menyebabkan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batalnya</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perkawinan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Begitu</a:t>
            </a:r>
            <a:r>
              <a:rPr lang="en-ID" sz="3200" dirty="0">
                <a:latin typeface="Questrial" pitchFamily="2" charset="0"/>
                <a:ea typeface="Questrial" pitchFamily="2" charset="0"/>
                <a:cs typeface="Questrial" pitchFamily="2" charset="0"/>
              </a:rPr>
              <a:t> pula </a:t>
            </a:r>
            <a:r>
              <a:rPr lang="en-ID" sz="3200" dirty="0" err="1">
                <a:latin typeface="Questrial" pitchFamily="2" charset="0"/>
                <a:ea typeface="Questrial" pitchFamily="2" charset="0"/>
                <a:cs typeface="Questrial" pitchFamily="2" charset="0"/>
              </a:rPr>
              <a:t>halnya</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dalam</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keadaan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mahar</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masih</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terutang</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tidak</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mengurangi</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sahnya</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perkawinan</a:t>
            </a:r>
            <a:r>
              <a:rPr lang="en-ID" sz="3200" dirty="0">
                <a:latin typeface="Questrial" pitchFamily="2" charset="0"/>
                <a:ea typeface="Questrial" pitchFamily="2" charset="0"/>
                <a:cs typeface="Questrial" pitchFamily="2" charset="0"/>
              </a:rPr>
              <a:t>.</a:t>
            </a:r>
          </a:p>
        </p:txBody>
      </p:sp>
      <p:grpSp>
        <p:nvGrpSpPr>
          <p:cNvPr id="100" name="Google Shape;100;p23">
            <a:extLst>
              <a:ext uri="{FF2B5EF4-FFF2-40B4-BE49-F238E27FC236}">
                <a16:creationId xmlns:a16="http://schemas.microsoft.com/office/drawing/2014/main" id="{FC640B17-733F-7994-CC30-149DD0451187}"/>
              </a:ext>
            </a:extLst>
          </p:cNvPr>
          <p:cNvGrpSpPr/>
          <p:nvPr/>
        </p:nvGrpSpPr>
        <p:grpSpPr>
          <a:xfrm>
            <a:off x="0" y="-144661"/>
            <a:ext cx="1677797" cy="10431661"/>
            <a:chOff x="0" y="-192881"/>
            <a:chExt cx="2237063" cy="13908881"/>
          </a:xfrm>
        </p:grpSpPr>
        <p:grpSp>
          <p:nvGrpSpPr>
            <p:cNvPr id="101" name="Google Shape;101;p23">
              <a:extLst>
                <a:ext uri="{FF2B5EF4-FFF2-40B4-BE49-F238E27FC236}">
                  <a16:creationId xmlns:a16="http://schemas.microsoft.com/office/drawing/2014/main" id="{4F03CA33-7A51-DCD1-30C6-DA458DCE7CF5}"/>
                </a:ext>
              </a:extLst>
            </p:cNvPr>
            <p:cNvGrpSpPr/>
            <p:nvPr/>
          </p:nvGrpSpPr>
          <p:grpSpPr>
            <a:xfrm>
              <a:off x="0" y="-192881"/>
              <a:ext cx="2237063" cy="13908881"/>
              <a:chOff x="0" y="-38100"/>
              <a:chExt cx="441889" cy="2747433"/>
            </a:xfrm>
          </p:grpSpPr>
          <p:sp>
            <p:nvSpPr>
              <p:cNvPr id="102" name="Google Shape;102;p23">
                <a:extLst>
                  <a:ext uri="{FF2B5EF4-FFF2-40B4-BE49-F238E27FC236}">
                    <a16:creationId xmlns:a16="http://schemas.microsoft.com/office/drawing/2014/main" id="{B19F4B71-0646-A89E-1BAA-7FD2BB78BA85}"/>
                  </a:ext>
                </a:extLst>
              </p:cNvPr>
              <p:cNvSpPr/>
              <p:nvPr/>
            </p:nvSpPr>
            <p:spPr>
              <a:xfrm>
                <a:off x="0" y="0"/>
                <a:ext cx="441889" cy="2709333"/>
              </a:xfrm>
              <a:custGeom>
                <a:avLst/>
                <a:gdLst/>
                <a:ahLst/>
                <a:cxnLst/>
                <a:rect l="l" t="t" r="r" b="b"/>
                <a:pathLst>
                  <a:path w="441889" h="2709333" extrusionOk="0">
                    <a:moveTo>
                      <a:pt x="0" y="0"/>
                    </a:moveTo>
                    <a:lnTo>
                      <a:pt x="441889" y="0"/>
                    </a:lnTo>
                    <a:lnTo>
                      <a:pt x="441889" y="2709333"/>
                    </a:lnTo>
                    <a:lnTo>
                      <a:pt x="0" y="2709333"/>
                    </a:lnTo>
                    <a:close/>
                  </a:path>
                </a:pathLst>
              </a:custGeom>
              <a:solidFill>
                <a:srgbClr val="122D6D"/>
              </a:solidFill>
              <a:ln>
                <a:noFill/>
              </a:ln>
            </p:spPr>
          </p:sp>
          <p:sp>
            <p:nvSpPr>
              <p:cNvPr id="103" name="Google Shape;103;p23">
                <a:extLst>
                  <a:ext uri="{FF2B5EF4-FFF2-40B4-BE49-F238E27FC236}">
                    <a16:creationId xmlns:a16="http://schemas.microsoft.com/office/drawing/2014/main" id="{5F2BBC3D-9BAA-9277-7977-8923DC065E74}"/>
                  </a:ext>
                </a:extLst>
              </p:cNvPr>
              <p:cNvSpPr txBox="1"/>
              <p:nvPr/>
            </p:nvSpPr>
            <p:spPr>
              <a:xfrm>
                <a:off x="0" y="-38100"/>
                <a:ext cx="441889"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4" name="Google Shape;104;p23">
              <a:extLst>
                <a:ext uri="{FF2B5EF4-FFF2-40B4-BE49-F238E27FC236}">
                  <a16:creationId xmlns:a16="http://schemas.microsoft.com/office/drawing/2014/main" id="{D8F3F491-5D0A-287D-4AAA-0D3697B1CB39}"/>
                </a:ext>
              </a:extLst>
            </p:cNvPr>
            <p:cNvGrpSpPr/>
            <p:nvPr/>
          </p:nvGrpSpPr>
          <p:grpSpPr>
            <a:xfrm>
              <a:off x="0" y="1178719"/>
              <a:ext cx="953011" cy="11165681"/>
              <a:chOff x="0" y="-38100"/>
              <a:chExt cx="188249" cy="2205567"/>
            </a:xfrm>
          </p:grpSpPr>
          <p:sp>
            <p:nvSpPr>
              <p:cNvPr id="105" name="Google Shape;105;p23">
                <a:extLst>
                  <a:ext uri="{FF2B5EF4-FFF2-40B4-BE49-F238E27FC236}">
                    <a16:creationId xmlns:a16="http://schemas.microsoft.com/office/drawing/2014/main" id="{157357A1-8081-2638-BBE7-D159713D43C3}"/>
                  </a:ext>
                </a:extLst>
              </p:cNvPr>
              <p:cNvSpPr/>
              <p:nvPr/>
            </p:nvSpPr>
            <p:spPr>
              <a:xfrm>
                <a:off x="0" y="0"/>
                <a:ext cx="188249" cy="2167467"/>
              </a:xfrm>
              <a:custGeom>
                <a:avLst/>
                <a:gdLst/>
                <a:ahLst/>
                <a:cxnLst/>
                <a:rect l="l" t="t" r="r" b="b"/>
                <a:pathLst>
                  <a:path w="188249" h="2167467" extrusionOk="0">
                    <a:moveTo>
                      <a:pt x="0" y="0"/>
                    </a:moveTo>
                    <a:lnTo>
                      <a:pt x="188249" y="0"/>
                    </a:lnTo>
                    <a:lnTo>
                      <a:pt x="188249" y="2167467"/>
                    </a:lnTo>
                    <a:lnTo>
                      <a:pt x="0" y="2167467"/>
                    </a:lnTo>
                    <a:close/>
                  </a:path>
                </a:pathLst>
              </a:custGeom>
              <a:solidFill>
                <a:srgbClr val="C4AD72"/>
              </a:solidFill>
              <a:ln>
                <a:noFill/>
              </a:ln>
            </p:spPr>
          </p:sp>
          <p:sp>
            <p:nvSpPr>
              <p:cNvPr id="106" name="Google Shape;106;p23">
                <a:extLst>
                  <a:ext uri="{FF2B5EF4-FFF2-40B4-BE49-F238E27FC236}">
                    <a16:creationId xmlns:a16="http://schemas.microsoft.com/office/drawing/2014/main" id="{A8A20766-9984-3F70-50D7-A674879BA95B}"/>
                  </a:ext>
                </a:extLst>
              </p:cNvPr>
              <p:cNvSpPr txBox="1"/>
              <p:nvPr/>
            </p:nvSpPr>
            <p:spPr>
              <a:xfrm>
                <a:off x="0" y="-38100"/>
                <a:ext cx="188249" cy="2205567"/>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7" name="Google Shape;107;p23">
              <a:extLst>
                <a:ext uri="{FF2B5EF4-FFF2-40B4-BE49-F238E27FC236}">
                  <a16:creationId xmlns:a16="http://schemas.microsoft.com/office/drawing/2014/main" id="{E248F091-F39D-5FB4-03D3-C346388E03CB}"/>
                </a:ext>
              </a:extLst>
            </p:cNvPr>
            <p:cNvSpPr/>
            <p:nvPr/>
          </p:nvSpPr>
          <p:spPr>
            <a:xfrm>
              <a:off x="1118531" y="140625"/>
              <a:ext cx="1052078" cy="1572349"/>
            </a:xfrm>
            <a:custGeom>
              <a:avLst/>
              <a:gdLst/>
              <a:ahLst/>
              <a:cxnLst/>
              <a:rect l="l" t="t" r="r" b="b"/>
              <a:pathLst>
                <a:path w="1052078" h="1572349" extrusionOk="0">
                  <a:moveTo>
                    <a:pt x="0" y="0"/>
                  </a:moveTo>
                  <a:lnTo>
                    <a:pt x="1052078" y="0"/>
                  </a:lnTo>
                  <a:lnTo>
                    <a:pt x="1052078" y="1572349"/>
                  </a:lnTo>
                  <a:lnTo>
                    <a:pt x="0" y="1572349"/>
                  </a:lnTo>
                  <a:lnTo>
                    <a:pt x="0" y="0"/>
                  </a:lnTo>
                  <a:close/>
                </a:path>
              </a:pathLst>
            </a:custGeom>
            <a:blipFill rotWithShape="1">
              <a:blip r:embed="rId3">
                <a:alphaModFix/>
              </a:blip>
              <a:stretch>
                <a:fillRect l="-21957" r="-27485"/>
              </a:stretch>
            </a:blipFill>
            <a:ln>
              <a:noFill/>
            </a:ln>
          </p:spPr>
        </p:sp>
      </p:grpSp>
      <p:sp>
        <p:nvSpPr>
          <p:cNvPr id="2" name="Google Shape;93;p22">
            <a:extLst>
              <a:ext uri="{FF2B5EF4-FFF2-40B4-BE49-F238E27FC236}">
                <a16:creationId xmlns:a16="http://schemas.microsoft.com/office/drawing/2014/main" id="{51D402F9-A6FF-9B68-1367-FA1B538B272A}"/>
              </a:ext>
            </a:extLst>
          </p:cNvPr>
          <p:cNvSpPr txBox="1"/>
          <p:nvPr/>
        </p:nvSpPr>
        <p:spPr>
          <a:xfrm>
            <a:off x="3657600" y="409074"/>
            <a:ext cx="13812254" cy="677108"/>
          </a:xfrm>
          <a:prstGeom prst="rect">
            <a:avLst/>
          </a:prstGeom>
          <a:solidFill>
            <a:schemeClr val="accent2">
              <a:lumMod val="20000"/>
              <a:lumOff val="80000"/>
            </a:schemeClr>
          </a:solidFill>
          <a:ln>
            <a:noFill/>
          </a:ln>
        </p:spPr>
        <p:txBody>
          <a:bodyPr spcFirstLastPara="1" wrap="square" lIns="0" tIns="0" rIns="0" bIns="0" anchor="t" anchorCtr="0">
            <a:spAutoFit/>
          </a:bodyPr>
          <a:lstStyle/>
          <a:p>
            <a:pPr algn="ctr"/>
            <a:r>
              <a:rPr lang="en-ID" sz="4400" dirty="0">
                <a:latin typeface="Questrial" pitchFamily="2" charset="0"/>
                <a:ea typeface="Questrial" pitchFamily="2" charset="0"/>
                <a:cs typeface="Questrial" pitchFamily="2" charset="0"/>
              </a:rPr>
              <a:t>Mahar </a:t>
            </a:r>
            <a:r>
              <a:rPr lang="en-ID" sz="4400" dirty="0" err="1">
                <a:latin typeface="Questrial" pitchFamily="2" charset="0"/>
                <a:ea typeface="Questrial" pitchFamily="2" charset="0"/>
                <a:cs typeface="Questrial" pitchFamily="2" charset="0"/>
              </a:rPr>
              <a:t>dalam</a:t>
            </a:r>
            <a:r>
              <a:rPr lang="en-ID" sz="4400" dirty="0">
                <a:latin typeface="Questrial" pitchFamily="2" charset="0"/>
                <a:ea typeface="Questrial" pitchFamily="2" charset="0"/>
                <a:cs typeface="Questrial" pitchFamily="2" charset="0"/>
              </a:rPr>
              <a:t> Kajian </a:t>
            </a:r>
            <a:r>
              <a:rPr lang="en-ID" sz="4400" dirty="0" err="1">
                <a:latin typeface="Questrial" pitchFamily="2" charset="0"/>
                <a:ea typeface="Questrial" pitchFamily="2" charset="0"/>
                <a:cs typeface="Questrial" pitchFamily="2" charset="0"/>
              </a:rPr>
              <a:t>Yuridis</a:t>
            </a:r>
            <a:r>
              <a:rPr lang="en-ID" sz="4400" dirty="0">
                <a:latin typeface="Questrial" pitchFamily="2" charset="0"/>
                <a:ea typeface="Questrial" pitchFamily="2" charset="0"/>
                <a:cs typeface="Questrial" pitchFamily="2" charset="0"/>
              </a:rPr>
              <a:t> </a:t>
            </a:r>
          </a:p>
        </p:txBody>
      </p:sp>
    </p:spTree>
    <p:extLst>
      <p:ext uri="{BB962C8B-B14F-4D97-AF65-F5344CB8AC3E}">
        <p14:creationId xmlns:p14="http://schemas.microsoft.com/office/powerpoint/2010/main" val="1952622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a:extLst>
            <a:ext uri="{FF2B5EF4-FFF2-40B4-BE49-F238E27FC236}">
              <a16:creationId xmlns:a16="http://schemas.microsoft.com/office/drawing/2014/main" id="{F8FD5352-22AB-FF6C-F843-985D94E596E2}"/>
            </a:ext>
          </a:extLst>
        </p:cNvPr>
        <p:cNvGrpSpPr/>
        <p:nvPr/>
      </p:nvGrpSpPr>
      <p:grpSpPr>
        <a:xfrm>
          <a:off x="0" y="0"/>
          <a:ext cx="0" cy="0"/>
          <a:chOff x="0" y="0"/>
          <a:chExt cx="0" cy="0"/>
        </a:xfrm>
      </p:grpSpPr>
      <p:sp>
        <p:nvSpPr>
          <p:cNvPr id="99" name="Google Shape;99;p23">
            <a:extLst>
              <a:ext uri="{FF2B5EF4-FFF2-40B4-BE49-F238E27FC236}">
                <a16:creationId xmlns:a16="http://schemas.microsoft.com/office/drawing/2014/main" id="{E7433207-FA79-8D57-385D-AFA65B3EAB0A}"/>
              </a:ext>
            </a:extLst>
          </p:cNvPr>
          <p:cNvSpPr txBox="1"/>
          <p:nvPr/>
        </p:nvSpPr>
        <p:spPr>
          <a:xfrm>
            <a:off x="2165685" y="1660358"/>
            <a:ext cx="15304170" cy="8371523"/>
          </a:xfrm>
          <a:prstGeom prst="rect">
            <a:avLst/>
          </a:prstGeom>
          <a:solidFill>
            <a:schemeClr val="accent2">
              <a:lumMod val="20000"/>
              <a:lumOff val="80000"/>
            </a:schemeClr>
          </a:solidFill>
          <a:ln>
            <a:noFill/>
          </a:ln>
        </p:spPr>
        <p:txBody>
          <a:bodyPr spcFirstLastPara="1" wrap="square" lIns="0" tIns="0" rIns="0" bIns="0" anchor="t" anchorCtr="0">
            <a:spAutoFit/>
          </a:bodyPr>
          <a:lstStyle/>
          <a:p>
            <a:pPr marL="571500" lvl="0" indent="-571500" algn="just">
              <a:buSzPts val="6000"/>
              <a:buFont typeface="Wingdings" panose="05000000000000000000" pitchFamily="2" charset="2"/>
              <a:buChar char="Ø"/>
            </a:pPr>
            <a:r>
              <a:rPr lang="en-ID" sz="3600" dirty="0">
                <a:latin typeface="Questrial" pitchFamily="2" charset="0"/>
                <a:ea typeface="Questrial" pitchFamily="2" charset="0"/>
                <a:cs typeface="Questrial" pitchFamily="2" charset="0"/>
              </a:rPr>
              <a:t>Laki-</a:t>
            </a:r>
            <a:r>
              <a:rPr lang="en-ID" sz="3600" dirty="0" err="1">
                <a:latin typeface="Questrial" pitchFamily="2" charset="0"/>
                <a:ea typeface="Questrial" pitchFamily="2" charset="0"/>
                <a:cs typeface="Questrial" pitchFamily="2" charset="0"/>
              </a:rPr>
              <a:t>laki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memberikan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mahar</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langsung</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kepada</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perempuan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saat</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pernikahan</a:t>
            </a:r>
            <a:r>
              <a:rPr lang="en-ID" sz="3600" dirty="0">
                <a:latin typeface="Questrial" pitchFamily="2" charset="0"/>
                <a:ea typeface="Questrial" pitchFamily="2" charset="0"/>
                <a:cs typeface="Questrial" pitchFamily="2" charset="0"/>
              </a:rPr>
              <a:t>, dan orang </a:t>
            </a:r>
            <a:r>
              <a:rPr lang="en-ID" sz="3600" dirty="0" err="1">
                <a:latin typeface="Questrial" pitchFamily="2" charset="0"/>
                <a:ea typeface="Questrial" pitchFamily="2" charset="0"/>
                <a:cs typeface="Questrial" pitchFamily="2" charset="0"/>
              </a:rPr>
              <a:t>tua</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perempuan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tidak</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memiliki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hak</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atasnya</a:t>
            </a:r>
            <a:r>
              <a:rPr lang="en-ID" sz="3600" dirty="0">
                <a:latin typeface="Questrial" pitchFamily="2" charset="0"/>
                <a:ea typeface="Questrial" pitchFamily="2" charset="0"/>
                <a:cs typeface="Questrial" pitchFamily="2" charset="0"/>
              </a:rPr>
              <a:t>. Perempuan </a:t>
            </a:r>
            <a:r>
              <a:rPr lang="en-ID" sz="3600" dirty="0" err="1">
                <a:latin typeface="Questrial" pitchFamily="2" charset="0"/>
                <a:ea typeface="Questrial" pitchFamily="2" charset="0"/>
                <a:cs typeface="Questrial" pitchFamily="2" charset="0"/>
              </a:rPr>
              <a:t>dalam</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hal</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ini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memiliki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kemerdekaan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sosial</a:t>
            </a:r>
            <a:r>
              <a:rPr lang="en-ID" sz="3600" dirty="0">
                <a:latin typeface="Questrial" pitchFamily="2" charset="0"/>
                <a:ea typeface="Questrial" pitchFamily="2" charset="0"/>
                <a:cs typeface="Questrial" pitchFamily="2" charset="0"/>
              </a:rPr>
              <a:t> dan </a:t>
            </a:r>
            <a:r>
              <a:rPr lang="en-ID" sz="3600" dirty="0" err="1">
                <a:latin typeface="Questrial" pitchFamily="2" charset="0"/>
                <a:ea typeface="Questrial" pitchFamily="2" charset="0"/>
                <a:cs typeface="Questrial" pitchFamily="2" charset="0"/>
              </a:rPr>
              <a:t>ekonomi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penuh</a:t>
            </a:r>
            <a:r>
              <a:rPr lang="en-ID" sz="3600" dirty="0">
                <a:latin typeface="Questrial" pitchFamily="2" charset="0"/>
                <a:ea typeface="Questrial" pitchFamily="2" charset="0"/>
                <a:cs typeface="Questrial" pitchFamily="2" charset="0"/>
              </a:rPr>
              <a:t>: </a:t>
            </a:r>
            <a:r>
              <a:rPr lang="es-ES" sz="3600" dirty="0">
                <a:latin typeface="Questrial" pitchFamily="2" charset="0"/>
                <a:ea typeface="Questrial" pitchFamily="2" charset="0"/>
                <a:cs typeface="Questrial" pitchFamily="2" charset="0"/>
              </a:rPr>
              <a:t>	</a:t>
            </a:r>
            <a:r>
              <a:rPr lang="es-ES" sz="3600" dirty="0" err="1">
                <a:latin typeface="Questrial" pitchFamily="2" charset="0"/>
                <a:ea typeface="Questrial" pitchFamily="2" charset="0"/>
                <a:cs typeface="Questrial" pitchFamily="2" charset="0"/>
              </a:rPr>
              <a:t>Hasil</a:t>
            </a:r>
            <a:r>
              <a:rPr lang="es-ES" sz="3600" dirty="0">
                <a:latin typeface="Questrial" pitchFamily="2" charset="0"/>
                <a:ea typeface="Questrial" pitchFamily="2" charset="0"/>
                <a:cs typeface="Questrial" pitchFamily="2" charset="0"/>
              </a:rPr>
              <a:t> </a:t>
            </a:r>
            <a:r>
              <a:rPr lang="es-ES" sz="3600" dirty="0" err="1">
                <a:latin typeface="Questrial" pitchFamily="2" charset="0"/>
                <a:ea typeface="Questrial" pitchFamily="2" charset="0"/>
                <a:cs typeface="Questrial" pitchFamily="2" charset="0"/>
              </a:rPr>
              <a:t>kerja</a:t>
            </a:r>
            <a:r>
              <a:rPr lang="es-ES" sz="3600" dirty="0">
                <a:latin typeface="Questrial" pitchFamily="2" charset="0"/>
                <a:ea typeface="Questrial" pitchFamily="2" charset="0"/>
                <a:cs typeface="Questrial" pitchFamily="2" charset="0"/>
              </a:rPr>
              <a:t> dan </a:t>
            </a:r>
            <a:r>
              <a:rPr lang="es-ES" sz="3600" dirty="0" err="1">
                <a:latin typeface="Questrial" pitchFamily="2" charset="0"/>
                <a:ea typeface="Questrial" pitchFamily="2" charset="0"/>
                <a:cs typeface="Questrial" pitchFamily="2" charset="0"/>
              </a:rPr>
              <a:t>penghasilannya</a:t>
            </a:r>
            <a:r>
              <a:rPr lang="es-ES" sz="3600" dirty="0">
                <a:latin typeface="Questrial" pitchFamily="2" charset="0"/>
                <a:ea typeface="Questrial" pitchFamily="2" charset="0"/>
                <a:cs typeface="Questrial" pitchFamily="2" charset="0"/>
              </a:rPr>
              <a:t> </a:t>
            </a:r>
            <a:r>
              <a:rPr lang="es-ES" sz="3600" dirty="0" err="1">
                <a:latin typeface="Questrial" pitchFamily="2" charset="0"/>
                <a:ea typeface="Questrial" pitchFamily="2" charset="0"/>
                <a:cs typeface="Questrial" pitchFamily="2" charset="0"/>
              </a:rPr>
              <a:t>adalah</a:t>
            </a:r>
            <a:r>
              <a:rPr lang="es-ES" sz="3600" dirty="0">
                <a:latin typeface="Questrial" pitchFamily="2" charset="0"/>
                <a:ea typeface="Questrial" pitchFamily="2" charset="0"/>
                <a:cs typeface="Questrial" pitchFamily="2" charset="0"/>
              </a:rPr>
              <a:t> </a:t>
            </a:r>
            <a:r>
              <a:rPr lang="es-ES" sz="3600" dirty="0" err="1">
                <a:latin typeface="Questrial" pitchFamily="2" charset="0"/>
                <a:ea typeface="Questrial" pitchFamily="2" charset="0"/>
                <a:cs typeface="Questrial" pitchFamily="2" charset="0"/>
              </a:rPr>
              <a:t>miliknya</a:t>
            </a:r>
            <a:r>
              <a:rPr lang="es-ES" sz="3600" dirty="0">
                <a:latin typeface="Questrial" pitchFamily="2" charset="0"/>
                <a:ea typeface="Questrial" pitchFamily="2" charset="0"/>
                <a:cs typeface="Questrial" pitchFamily="2" charset="0"/>
              </a:rPr>
              <a:t> </a:t>
            </a:r>
            <a:r>
              <a:rPr lang="es-ES" sz="3600" dirty="0" err="1">
                <a:latin typeface="Questrial" pitchFamily="2" charset="0"/>
                <a:ea typeface="Questrial" pitchFamily="2" charset="0"/>
                <a:cs typeface="Questrial" pitchFamily="2" charset="0"/>
              </a:rPr>
              <a:t>sendiri</a:t>
            </a:r>
            <a:endParaRPr lang="es-ES" sz="3600" dirty="0">
              <a:latin typeface="Questrial" pitchFamily="2" charset="0"/>
              <a:ea typeface="Questrial" pitchFamily="2" charset="0"/>
              <a:cs typeface="Questrial" pitchFamily="2" charset="0"/>
            </a:endParaRPr>
          </a:p>
          <a:p>
            <a:pPr marL="571500" lvl="0" indent="-571500" algn="just">
              <a:buSzPts val="6000"/>
              <a:buFont typeface="Wingdings" panose="05000000000000000000" pitchFamily="2" charset="2"/>
              <a:buChar char="Ø"/>
            </a:pPr>
            <a:r>
              <a:rPr lang="en-ID" sz="3600" dirty="0">
                <a:latin typeface="Questrial" pitchFamily="2" charset="0"/>
                <a:ea typeface="Questrial" pitchFamily="2" charset="0"/>
                <a:cs typeface="Questrial" pitchFamily="2" charset="0"/>
              </a:rPr>
              <a:t>Laki-</a:t>
            </a:r>
            <a:r>
              <a:rPr lang="en-ID" sz="3600" dirty="0" err="1">
                <a:latin typeface="Questrial" pitchFamily="2" charset="0"/>
                <a:ea typeface="Questrial" pitchFamily="2" charset="0"/>
                <a:cs typeface="Questrial" pitchFamily="2" charset="0"/>
              </a:rPr>
              <a:t>laki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hanya</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diperbolehkan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menikmati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hak</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pernikahan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hubungan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suami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istri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selama</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pernikahan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berlangsung</a:t>
            </a:r>
            <a:r>
              <a:rPr lang="en-ID" sz="3600" dirty="0">
                <a:latin typeface="Questrial" pitchFamily="2" charset="0"/>
                <a:ea typeface="Questrial" pitchFamily="2" charset="0"/>
                <a:cs typeface="Questrial" pitchFamily="2" charset="0"/>
              </a:rPr>
              <a:t> dan </a:t>
            </a:r>
            <a:r>
              <a:rPr lang="en-ID" sz="3600" dirty="0" err="1">
                <a:latin typeface="Questrial" pitchFamily="2" charset="0"/>
                <a:ea typeface="Questrial" pitchFamily="2" charset="0"/>
                <a:cs typeface="Questrial" pitchFamily="2" charset="0"/>
              </a:rPr>
              <a:t>wajib</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menafkahi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istri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sesuai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kemampuannya</a:t>
            </a:r>
            <a:r>
              <a:rPr lang="en-ID" sz="3600" dirty="0">
                <a:latin typeface="Questrial" pitchFamily="2" charset="0"/>
                <a:ea typeface="Questrial" pitchFamily="2" charset="0"/>
                <a:cs typeface="Questrial" pitchFamily="2" charset="0"/>
              </a:rPr>
              <a:t>.</a:t>
            </a:r>
          </a:p>
          <a:p>
            <a:pPr marL="571500" lvl="0" indent="-571500" algn="just">
              <a:buSzPts val="6000"/>
              <a:buFont typeface="Wingdings" panose="05000000000000000000" pitchFamily="2" charset="2"/>
              <a:buChar char="Ø"/>
            </a:pPr>
            <a:r>
              <a:rPr lang="en-ID" sz="3600" dirty="0">
                <a:latin typeface="Questrial" pitchFamily="2" charset="0"/>
                <a:ea typeface="Questrial" pitchFamily="2" charset="0"/>
                <a:cs typeface="Questrial" pitchFamily="2" charset="0"/>
              </a:rPr>
              <a:t>Al-Qur’an </a:t>
            </a:r>
            <a:r>
              <a:rPr lang="en-ID" sz="3600" dirty="0" err="1">
                <a:latin typeface="Questrial" pitchFamily="2" charset="0"/>
                <a:ea typeface="Questrial" pitchFamily="2" charset="0"/>
                <a:cs typeface="Questrial" pitchFamily="2" charset="0"/>
              </a:rPr>
              <a:t>menyebut</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dengan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jelas</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bahwa</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mahar</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adalah</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milik</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perempuan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bukan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milik</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ayahnya</a:t>
            </a:r>
            <a:r>
              <a:rPr lang="en-ID" sz="3600" dirty="0">
                <a:latin typeface="Questrial" pitchFamily="2" charset="0"/>
                <a:ea typeface="Questrial" pitchFamily="2" charset="0"/>
                <a:cs typeface="Questrial" pitchFamily="2" charset="0"/>
              </a:rPr>
              <a:t>.</a:t>
            </a:r>
          </a:p>
          <a:p>
            <a:pPr marL="571500" lvl="0" indent="-571500">
              <a:buSzPts val="6000"/>
              <a:buFont typeface="Wingdings" panose="05000000000000000000" pitchFamily="2" charset="2"/>
              <a:buChar char="Ø"/>
            </a:pPr>
            <a:r>
              <a:rPr lang="en-ID" sz="3600" dirty="0" err="1">
                <a:latin typeface="Questrial" pitchFamily="2" charset="0"/>
                <a:ea typeface="Questrial" pitchFamily="2" charset="0"/>
                <a:cs typeface="Questrial" pitchFamily="2" charset="0"/>
              </a:rPr>
              <a:t>Prinsipnya</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mahar</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merupakan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sejumlah</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harta</a:t>
            </a:r>
            <a:r>
              <a:rPr lang="en-ID" sz="3600" dirty="0">
                <a:latin typeface="Questrial" pitchFamily="2" charset="0"/>
                <a:ea typeface="Questrial" pitchFamily="2" charset="0"/>
                <a:cs typeface="Questrial" pitchFamily="2" charset="0"/>
              </a:rPr>
              <a:t> yang </a:t>
            </a:r>
            <a:r>
              <a:rPr lang="en-ID" sz="3600" dirty="0" err="1">
                <a:latin typeface="Questrial" pitchFamily="2" charset="0"/>
                <a:ea typeface="Questrial" pitchFamily="2" charset="0"/>
                <a:cs typeface="Questrial" pitchFamily="2" charset="0"/>
              </a:rPr>
              <a:t>harus</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dibayarkan</a:t>
            </a:r>
            <a:r>
              <a:rPr lang="en-ID" sz="3600" dirty="0">
                <a:latin typeface="Questrial" pitchFamily="2" charset="0"/>
                <a:ea typeface="Questrial" pitchFamily="2" charset="0"/>
                <a:cs typeface="Questrial" pitchFamily="2" charset="0"/>
              </a:rPr>
              <a:t> oleh </a:t>
            </a:r>
            <a:r>
              <a:rPr lang="en-ID" sz="3600" dirty="0" err="1">
                <a:latin typeface="Questrial" pitchFamily="2" charset="0"/>
                <a:ea typeface="Questrial" pitchFamily="2" charset="0"/>
                <a:cs typeface="Questrial" pitchFamily="2" charset="0"/>
              </a:rPr>
              <a:t>suami</a:t>
            </a:r>
            <a:r>
              <a:rPr lang="en-ID" sz="3600" dirty="0">
                <a:latin typeface="Questrial" pitchFamily="2" charset="0"/>
                <a:ea typeface="Questrial" pitchFamily="2" charset="0"/>
                <a:cs typeface="Questrial" pitchFamily="2" charset="0"/>
              </a:rPr>
              <a:t> yang </a:t>
            </a:r>
            <a:r>
              <a:rPr lang="en-ID" sz="3600" dirty="0" err="1">
                <a:latin typeface="Questrial" pitchFamily="2" charset="0"/>
                <a:ea typeface="Questrial" pitchFamily="2" charset="0"/>
                <a:cs typeface="Questrial" pitchFamily="2" charset="0"/>
              </a:rPr>
              <a:t>disebabkan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suami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telah</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mendapatkan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manfaat</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dari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pernikahan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yakni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halalnya</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berhubungan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intim</a:t>
            </a:r>
            <a:r>
              <a:rPr lang="en-ID" sz="3600" dirty="0">
                <a:latin typeface="Questrial" pitchFamily="2" charset="0"/>
                <a:ea typeface="Questrial" pitchFamily="2" charset="0"/>
                <a:cs typeface="Questrial" pitchFamily="2" charset="0"/>
              </a:rPr>
              <a:t>. Oleh </a:t>
            </a:r>
            <a:r>
              <a:rPr lang="en-ID" sz="3600" dirty="0" err="1">
                <a:latin typeface="Questrial" pitchFamily="2" charset="0"/>
                <a:ea typeface="Questrial" pitchFamily="2" charset="0"/>
                <a:cs typeface="Questrial" pitchFamily="2" charset="0"/>
              </a:rPr>
              <a:t>karena</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itu</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menurut</a:t>
            </a:r>
            <a:r>
              <a:rPr lang="en-ID" sz="3600" dirty="0">
                <a:latin typeface="Questrial" pitchFamily="2" charset="0"/>
                <a:ea typeface="Questrial" pitchFamily="2" charset="0"/>
                <a:cs typeface="Questrial" pitchFamily="2" charset="0"/>
              </a:rPr>
              <a:t> para ulama, </a:t>
            </a:r>
            <a:r>
              <a:rPr lang="en-ID" sz="3600" dirty="0" err="1">
                <a:latin typeface="Questrial" pitchFamily="2" charset="0"/>
                <a:ea typeface="Questrial" pitchFamily="2" charset="0"/>
                <a:cs typeface="Questrial" pitchFamily="2" charset="0"/>
              </a:rPr>
              <a:t>tetapnya</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kewajiban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pembayaran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mahar</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dimulai</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sejak</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hubungan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itu</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terjadi</a:t>
            </a:r>
            <a:r>
              <a:rPr lang="en-ID" sz="3600" dirty="0">
                <a:latin typeface="Questrial" pitchFamily="2" charset="0"/>
                <a:ea typeface="Questrial" pitchFamily="2" charset="0"/>
                <a:cs typeface="Questrial" pitchFamily="2" charset="0"/>
              </a:rPr>
              <a:t>.</a:t>
            </a:r>
          </a:p>
          <a:p>
            <a:pPr marL="571500" lvl="0" indent="-571500" algn="just">
              <a:buSzPts val="6000"/>
              <a:buFont typeface="Wingdings" panose="05000000000000000000" pitchFamily="2" charset="2"/>
              <a:buChar char="Ø"/>
            </a:pPr>
            <a:endParaRPr lang="en-ID" sz="4000" dirty="0">
              <a:latin typeface="Questrial" pitchFamily="2" charset="0"/>
              <a:ea typeface="Questrial" pitchFamily="2" charset="0"/>
              <a:cs typeface="Questrial" pitchFamily="2" charset="0"/>
            </a:endParaRPr>
          </a:p>
        </p:txBody>
      </p:sp>
      <p:grpSp>
        <p:nvGrpSpPr>
          <p:cNvPr id="100" name="Google Shape;100;p23">
            <a:extLst>
              <a:ext uri="{FF2B5EF4-FFF2-40B4-BE49-F238E27FC236}">
                <a16:creationId xmlns:a16="http://schemas.microsoft.com/office/drawing/2014/main" id="{A0748FB2-4083-F9E0-04CA-517AC5E82625}"/>
              </a:ext>
            </a:extLst>
          </p:cNvPr>
          <p:cNvGrpSpPr/>
          <p:nvPr/>
        </p:nvGrpSpPr>
        <p:grpSpPr>
          <a:xfrm>
            <a:off x="0" y="-144661"/>
            <a:ext cx="1677797" cy="10431661"/>
            <a:chOff x="0" y="-192881"/>
            <a:chExt cx="2237063" cy="13908881"/>
          </a:xfrm>
        </p:grpSpPr>
        <p:grpSp>
          <p:nvGrpSpPr>
            <p:cNvPr id="101" name="Google Shape;101;p23">
              <a:extLst>
                <a:ext uri="{FF2B5EF4-FFF2-40B4-BE49-F238E27FC236}">
                  <a16:creationId xmlns:a16="http://schemas.microsoft.com/office/drawing/2014/main" id="{F2471C93-BB7C-C8C5-E76F-671BD0F00ADA}"/>
                </a:ext>
              </a:extLst>
            </p:cNvPr>
            <p:cNvGrpSpPr/>
            <p:nvPr/>
          </p:nvGrpSpPr>
          <p:grpSpPr>
            <a:xfrm>
              <a:off x="0" y="-192881"/>
              <a:ext cx="2237063" cy="13908881"/>
              <a:chOff x="0" y="-38100"/>
              <a:chExt cx="441889" cy="2747433"/>
            </a:xfrm>
          </p:grpSpPr>
          <p:sp>
            <p:nvSpPr>
              <p:cNvPr id="102" name="Google Shape;102;p23">
                <a:extLst>
                  <a:ext uri="{FF2B5EF4-FFF2-40B4-BE49-F238E27FC236}">
                    <a16:creationId xmlns:a16="http://schemas.microsoft.com/office/drawing/2014/main" id="{3CF83CA1-8B40-ABE3-166B-FA557F7BFE89}"/>
                  </a:ext>
                </a:extLst>
              </p:cNvPr>
              <p:cNvSpPr/>
              <p:nvPr/>
            </p:nvSpPr>
            <p:spPr>
              <a:xfrm>
                <a:off x="0" y="0"/>
                <a:ext cx="441889" cy="2709333"/>
              </a:xfrm>
              <a:custGeom>
                <a:avLst/>
                <a:gdLst/>
                <a:ahLst/>
                <a:cxnLst/>
                <a:rect l="l" t="t" r="r" b="b"/>
                <a:pathLst>
                  <a:path w="441889" h="2709333" extrusionOk="0">
                    <a:moveTo>
                      <a:pt x="0" y="0"/>
                    </a:moveTo>
                    <a:lnTo>
                      <a:pt x="441889" y="0"/>
                    </a:lnTo>
                    <a:lnTo>
                      <a:pt x="441889" y="2709333"/>
                    </a:lnTo>
                    <a:lnTo>
                      <a:pt x="0" y="2709333"/>
                    </a:lnTo>
                    <a:close/>
                  </a:path>
                </a:pathLst>
              </a:custGeom>
              <a:solidFill>
                <a:srgbClr val="122D6D"/>
              </a:solidFill>
              <a:ln>
                <a:noFill/>
              </a:ln>
            </p:spPr>
          </p:sp>
          <p:sp>
            <p:nvSpPr>
              <p:cNvPr id="103" name="Google Shape;103;p23">
                <a:extLst>
                  <a:ext uri="{FF2B5EF4-FFF2-40B4-BE49-F238E27FC236}">
                    <a16:creationId xmlns:a16="http://schemas.microsoft.com/office/drawing/2014/main" id="{0627E6A5-E10B-CC17-503C-9C4C75EAAD87}"/>
                  </a:ext>
                </a:extLst>
              </p:cNvPr>
              <p:cNvSpPr txBox="1"/>
              <p:nvPr/>
            </p:nvSpPr>
            <p:spPr>
              <a:xfrm>
                <a:off x="0" y="-38100"/>
                <a:ext cx="441889"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4" name="Google Shape;104;p23">
              <a:extLst>
                <a:ext uri="{FF2B5EF4-FFF2-40B4-BE49-F238E27FC236}">
                  <a16:creationId xmlns:a16="http://schemas.microsoft.com/office/drawing/2014/main" id="{6665E071-8A69-53FB-E03D-9F3216ADCA21}"/>
                </a:ext>
              </a:extLst>
            </p:cNvPr>
            <p:cNvGrpSpPr/>
            <p:nvPr/>
          </p:nvGrpSpPr>
          <p:grpSpPr>
            <a:xfrm>
              <a:off x="0" y="1178719"/>
              <a:ext cx="953011" cy="11165681"/>
              <a:chOff x="0" y="-38100"/>
              <a:chExt cx="188249" cy="2205567"/>
            </a:xfrm>
          </p:grpSpPr>
          <p:sp>
            <p:nvSpPr>
              <p:cNvPr id="105" name="Google Shape;105;p23">
                <a:extLst>
                  <a:ext uri="{FF2B5EF4-FFF2-40B4-BE49-F238E27FC236}">
                    <a16:creationId xmlns:a16="http://schemas.microsoft.com/office/drawing/2014/main" id="{AE045A1D-44F7-56D3-FA22-9732E7122940}"/>
                  </a:ext>
                </a:extLst>
              </p:cNvPr>
              <p:cNvSpPr/>
              <p:nvPr/>
            </p:nvSpPr>
            <p:spPr>
              <a:xfrm>
                <a:off x="0" y="0"/>
                <a:ext cx="188249" cy="2167467"/>
              </a:xfrm>
              <a:custGeom>
                <a:avLst/>
                <a:gdLst/>
                <a:ahLst/>
                <a:cxnLst/>
                <a:rect l="l" t="t" r="r" b="b"/>
                <a:pathLst>
                  <a:path w="188249" h="2167467" extrusionOk="0">
                    <a:moveTo>
                      <a:pt x="0" y="0"/>
                    </a:moveTo>
                    <a:lnTo>
                      <a:pt x="188249" y="0"/>
                    </a:lnTo>
                    <a:lnTo>
                      <a:pt x="188249" y="2167467"/>
                    </a:lnTo>
                    <a:lnTo>
                      <a:pt x="0" y="2167467"/>
                    </a:lnTo>
                    <a:close/>
                  </a:path>
                </a:pathLst>
              </a:custGeom>
              <a:solidFill>
                <a:srgbClr val="C4AD72"/>
              </a:solidFill>
              <a:ln>
                <a:noFill/>
              </a:ln>
            </p:spPr>
          </p:sp>
          <p:sp>
            <p:nvSpPr>
              <p:cNvPr id="106" name="Google Shape;106;p23">
                <a:extLst>
                  <a:ext uri="{FF2B5EF4-FFF2-40B4-BE49-F238E27FC236}">
                    <a16:creationId xmlns:a16="http://schemas.microsoft.com/office/drawing/2014/main" id="{C7EB3A03-0D3A-0B35-78B5-5CD0E82FB317}"/>
                  </a:ext>
                </a:extLst>
              </p:cNvPr>
              <p:cNvSpPr txBox="1"/>
              <p:nvPr/>
            </p:nvSpPr>
            <p:spPr>
              <a:xfrm>
                <a:off x="0" y="-38100"/>
                <a:ext cx="188249" cy="2205567"/>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7" name="Google Shape;107;p23">
              <a:extLst>
                <a:ext uri="{FF2B5EF4-FFF2-40B4-BE49-F238E27FC236}">
                  <a16:creationId xmlns:a16="http://schemas.microsoft.com/office/drawing/2014/main" id="{A556CCDA-E334-1C11-05A6-0953F358C36F}"/>
                </a:ext>
              </a:extLst>
            </p:cNvPr>
            <p:cNvSpPr/>
            <p:nvPr/>
          </p:nvSpPr>
          <p:spPr>
            <a:xfrm>
              <a:off x="1118531" y="140625"/>
              <a:ext cx="1052078" cy="1572349"/>
            </a:xfrm>
            <a:custGeom>
              <a:avLst/>
              <a:gdLst/>
              <a:ahLst/>
              <a:cxnLst/>
              <a:rect l="l" t="t" r="r" b="b"/>
              <a:pathLst>
                <a:path w="1052078" h="1572349" extrusionOk="0">
                  <a:moveTo>
                    <a:pt x="0" y="0"/>
                  </a:moveTo>
                  <a:lnTo>
                    <a:pt x="1052078" y="0"/>
                  </a:lnTo>
                  <a:lnTo>
                    <a:pt x="1052078" y="1572349"/>
                  </a:lnTo>
                  <a:lnTo>
                    <a:pt x="0" y="1572349"/>
                  </a:lnTo>
                  <a:lnTo>
                    <a:pt x="0" y="0"/>
                  </a:lnTo>
                  <a:close/>
                </a:path>
              </a:pathLst>
            </a:custGeom>
            <a:blipFill rotWithShape="1">
              <a:blip r:embed="rId3">
                <a:alphaModFix/>
              </a:blip>
              <a:stretch>
                <a:fillRect l="-21957" r="-27485"/>
              </a:stretch>
            </a:blipFill>
            <a:ln>
              <a:noFill/>
            </a:ln>
          </p:spPr>
        </p:sp>
      </p:grpSp>
      <p:sp>
        <p:nvSpPr>
          <p:cNvPr id="2" name="Google Shape;93;p22">
            <a:extLst>
              <a:ext uri="{FF2B5EF4-FFF2-40B4-BE49-F238E27FC236}">
                <a16:creationId xmlns:a16="http://schemas.microsoft.com/office/drawing/2014/main" id="{B573A72F-9AC6-88A0-F9B7-857D47417460}"/>
              </a:ext>
            </a:extLst>
          </p:cNvPr>
          <p:cNvSpPr txBox="1"/>
          <p:nvPr/>
        </p:nvSpPr>
        <p:spPr>
          <a:xfrm>
            <a:off x="3657600" y="409074"/>
            <a:ext cx="13812254" cy="677108"/>
          </a:xfrm>
          <a:prstGeom prst="rect">
            <a:avLst/>
          </a:prstGeom>
          <a:solidFill>
            <a:schemeClr val="accent2">
              <a:lumMod val="20000"/>
              <a:lumOff val="80000"/>
            </a:schemeClr>
          </a:solidFill>
          <a:ln>
            <a:noFill/>
          </a:ln>
        </p:spPr>
        <p:txBody>
          <a:bodyPr spcFirstLastPara="1" wrap="square" lIns="0" tIns="0" rIns="0" bIns="0" anchor="t" anchorCtr="0">
            <a:spAutoFit/>
          </a:bodyPr>
          <a:lstStyle/>
          <a:p>
            <a:pPr algn="ctr"/>
            <a:r>
              <a:rPr lang="en-ID" sz="4400">
                <a:latin typeface="Questrial" pitchFamily="2" charset="0"/>
                <a:ea typeface="Questrial" pitchFamily="2" charset="0"/>
                <a:cs typeface="Questrial" pitchFamily="2" charset="0"/>
              </a:rPr>
              <a:t>Mahar dalam Sistem Hukum Islam</a:t>
            </a:r>
            <a:endParaRPr lang="en-ID" sz="4400" dirty="0">
              <a:latin typeface="Questrial" pitchFamily="2" charset="0"/>
              <a:ea typeface="Questrial" pitchFamily="2" charset="0"/>
              <a:cs typeface="Questrial" pitchFamily="2" charset="0"/>
            </a:endParaRPr>
          </a:p>
        </p:txBody>
      </p:sp>
    </p:spTree>
    <p:extLst>
      <p:ext uri="{BB962C8B-B14F-4D97-AF65-F5344CB8AC3E}">
        <p14:creationId xmlns:p14="http://schemas.microsoft.com/office/powerpoint/2010/main" val="3346578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a:extLst>
            <a:ext uri="{FF2B5EF4-FFF2-40B4-BE49-F238E27FC236}">
              <a16:creationId xmlns:a16="http://schemas.microsoft.com/office/drawing/2014/main" id="{A697C1F9-666A-2B5F-007E-177CD596BB09}"/>
            </a:ext>
          </a:extLst>
        </p:cNvPr>
        <p:cNvGrpSpPr/>
        <p:nvPr/>
      </p:nvGrpSpPr>
      <p:grpSpPr>
        <a:xfrm>
          <a:off x="0" y="0"/>
          <a:ext cx="0" cy="0"/>
          <a:chOff x="0" y="0"/>
          <a:chExt cx="0" cy="0"/>
        </a:xfrm>
      </p:grpSpPr>
      <p:sp>
        <p:nvSpPr>
          <p:cNvPr id="99" name="Google Shape;99;p23">
            <a:extLst>
              <a:ext uri="{FF2B5EF4-FFF2-40B4-BE49-F238E27FC236}">
                <a16:creationId xmlns:a16="http://schemas.microsoft.com/office/drawing/2014/main" id="{AB2C7AE6-5634-C605-D088-F57B7842A42E}"/>
              </a:ext>
            </a:extLst>
          </p:cNvPr>
          <p:cNvSpPr txBox="1"/>
          <p:nvPr/>
        </p:nvSpPr>
        <p:spPr>
          <a:xfrm>
            <a:off x="2076994" y="1028701"/>
            <a:ext cx="15440985" cy="8125301"/>
          </a:xfrm>
          <a:prstGeom prst="rect">
            <a:avLst/>
          </a:prstGeom>
          <a:solidFill>
            <a:schemeClr val="accent2">
              <a:lumMod val="20000"/>
              <a:lumOff val="80000"/>
            </a:schemeClr>
          </a:solidFill>
          <a:ln>
            <a:noFill/>
          </a:ln>
        </p:spPr>
        <p:txBody>
          <a:bodyPr spcFirstLastPara="1" wrap="square" lIns="0" tIns="0" rIns="0" bIns="0" anchor="t" anchorCtr="0">
            <a:spAutoFit/>
          </a:bodyPr>
          <a:lstStyle/>
          <a:p>
            <a:pPr marL="571500" indent="-571500" algn="just">
              <a:buFont typeface="Wingdings" panose="05000000000000000000" pitchFamily="2" charset="2"/>
              <a:buChar char="Ø"/>
            </a:pPr>
            <a:r>
              <a:rPr lang="en-ID" sz="3600" dirty="0">
                <a:latin typeface="Questrial" pitchFamily="2" charset="0"/>
                <a:ea typeface="Questrial" pitchFamily="2" charset="0"/>
                <a:cs typeface="Questrial" pitchFamily="2" charset="0"/>
              </a:rPr>
              <a:t>Al-Qur’an </a:t>
            </a:r>
            <a:r>
              <a:rPr lang="en-ID" sz="3600" dirty="0" err="1">
                <a:latin typeface="Questrial" pitchFamily="2" charset="0"/>
                <a:ea typeface="Questrial" pitchFamily="2" charset="0"/>
                <a:cs typeface="Questrial" pitchFamily="2" charset="0"/>
              </a:rPr>
              <a:t>menempatkan</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mahar</a:t>
            </a:r>
            <a:r>
              <a:rPr lang="en-ID" sz="3600">
                <a:latin typeface="Questrial" pitchFamily="2" charset="0"/>
                <a:ea typeface="Questrial" pitchFamily="2" charset="0"/>
                <a:cs typeface="Questrial" pitchFamily="2" charset="0"/>
              </a:rPr>
              <a:t> pada </a:t>
            </a:r>
            <a:r>
              <a:rPr lang="en-ID" sz="3600" dirty="0" err="1">
                <a:latin typeface="Questrial" pitchFamily="2" charset="0"/>
                <a:ea typeface="Questrial" pitchFamily="2" charset="0"/>
                <a:cs typeface="Questrial" pitchFamily="2" charset="0"/>
              </a:rPr>
              <a:t>bentuk</a:t>
            </a:r>
            <a:r>
              <a:rPr lang="en-ID" sz="3600" dirty="0">
                <a:latin typeface="Questrial" pitchFamily="2" charset="0"/>
                <a:ea typeface="Questrial" pitchFamily="2" charset="0"/>
                <a:cs typeface="Questrial" pitchFamily="2" charset="0"/>
              </a:rPr>
              <a:t> </a:t>
            </a:r>
            <a:r>
              <a:rPr lang="en-ID" sz="3600" dirty="0" err="1">
                <a:latin typeface="Questrial" pitchFamily="2" charset="0"/>
                <a:ea typeface="Questrial" pitchFamily="2" charset="0"/>
                <a:cs typeface="Questrial" pitchFamily="2" charset="0"/>
              </a:rPr>
              <a:t>fitrahnya</a:t>
            </a:r>
            <a:r>
              <a:rPr lang="en-ID" sz="3600" dirty="0">
                <a:latin typeface="Questrial" pitchFamily="2" charset="0"/>
                <a:ea typeface="Questrial" pitchFamily="2" charset="0"/>
                <a:cs typeface="Questrial" pitchFamily="2" charset="0"/>
              </a:rPr>
              <a:t>.</a:t>
            </a:r>
          </a:p>
          <a:p>
            <a:pPr marL="571500" indent="-571500" algn="just">
              <a:buFont typeface="Wingdings" panose="05000000000000000000" pitchFamily="2" charset="2"/>
              <a:buChar char="Ø"/>
            </a:pPr>
            <a:r>
              <a:rPr lang="en-ID" sz="3600" dirty="0">
                <a:latin typeface="Questrial" pitchFamily="2" charset="0"/>
                <a:ea typeface="Questrial" pitchFamily="2" charset="0"/>
                <a:cs typeface="Questrial" pitchFamily="2" charset="0"/>
              </a:rPr>
              <a:t>Dalam Surah An-Nisa </a:t>
            </a:r>
            <a:r>
              <a:rPr lang="en-ID" sz="3600" dirty="0" err="1">
                <a:latin typeface="Questrial" pitchFamily="2" charset="0"/>
                <a:ea typeface="Questrial" pitchFamily="2" charset="0"/>
                <a:cs typeface="Questrial" pitchFamily="2" charset="0"/>
              </a:rPr>
              <a:t>ayat</a:t>
            </a:r>
            <a:r>
              <a:rPr lang="en-ID" sz="3600" dirty="0">
                <a:latin typeface="Questrial" pitchFamily="2" charset="0"/>
                <a:ea typeface="Questrial" pitchFamily="2" charset="0"/>
                <a:cs typeface="Questrial" pitchFamily="2" charset="0"/>
              </a:rPr>
              <a:t> 4, Allah </a:t>
            </a:r>
            <a:r>
              <a:rPr lang="en-ID" sz="3600" dirty="0" err="1">
                <a:latin typeface="Questrial" pitchFamily="2" charset="0"/>
                <a:ea typeface="Questrial" pitchFamily="2" charset="0"/>
                <a:cs typeface="Questrial" pitchFamily="2" charset="0"/>
              </a:rPr>
              <a:t>berfirman</a:t>
            </a:r>
            <a:r>
              <a:rPr lang="en-ID" sz="3600" dirty="0">
                <a:latin typeface="Questrial" pitchFamily="2" charset="0"/>
                <a:ea typeface="Questrial" pitchFamily="2" charset="0"/>
                <a:cs typeface="Questrial" pitchFamily="2" charset="0"/>
              </a:rPr>
              <a:t>:</a:t>
            </a:r>
          </a:p>
          <a:p>
            <a:pPr algn="ctr"/>
            <a:br>
              <a:rPr lang="en-ID" sz="3600" dirty="0">
                <a:latin typeface="Questrial" pitchFamily="2" charset="0"/>
                <a:ea typeface="Questrial" pitchFamily="2" charset="0"/>
                <a:cs typeface="Questrial" pitchFamily="2" charset="0"/>
              </a:rPr>
            </a:br>
            <a:r>
              <a:rPr lang="ar-SA" sz="3600" dirty="0">
                <a:latin typeface="Questrial" pitchFamily="2" charset="0"/>
                <a:ea typeface="Questrial" pitchFamily="2" charset="0"/>
              </a:rPr>
              <a:t>وَاٰتُوا النِّسَاۤءَ صَدُقٰتِهِنَّ نِحْلَةًۗ فَاِنْ طِبْنَ لَكُمْ عَنْ شَيْءٍ مِّنْهُ نَفْسًا فَكُلُوْهُ هَنِيْۤـــًٔا مَّرِيْۤـــًٔا</a:t>
            </a:r>
            <a:endParaRPr lang="prs-AF" sz="3600" dirty="0">
              <a:latin typeface="Questrial" pitchFamily="2" charset="0"/>
              <a:ea typeface="Questrial" pitchFamily="2" charset="0"/>
            </a:endParaRPr>
          </a:p>
          <a:p>
            <a:r>
              <a:rPr lang="en-ID" sz="3200" dirty="0" err="1">
                <a:latin typeface="Questrial" pitchFamily="2" charset="0"/>
                <a:ea typeface="Questrial" pitchFamily="2" charset="0"/>
                <a:cs typeface="Questrial" pitchFamily="2" charset="0"/>
              </a:rPr>
              <a:t>Tiga</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poin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penting</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dari</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ayat</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ini</a:t>
            </a:r>
            <a:r>
              <a:rPr lang="en-ID" sz="3200" dirty="0">
                <a:latin typeface="Questrial" pitchFamily="2" charset="0"/>
                <a:ea typeface="Questrial" pitchFamily="2" charset="0"/>
                <a:cs typeface="Questrial" pitchFamily="2" charset="0"/>
              </a:rPr>
              <a:t>:</a:t>
            </a:r>
          </a:p>
          <a:p>
            <a:pPr algn="just"/>
            <a:r>
              <a:rPr lang="en-ID" sz="3200" dirty="0">
                <a:latin typeface="Questrial" pitchFamily="2" charset="0"/>
                <a:ea typeface="Questrial" pitchFamily="2" charset="0"/>
                <a:cs typeface="Questrial" pitchFamily="2" charset="0"/>
              </a:rPr>
              <a:t>1.	Al-Qur'an </a:t>
            </a:r>
            <a:r>
              <a:rPr lang="en-ID" sz="3200" dirty="0" err="1">
                <a:latin typeface="Questrial" pitchFamily="2" charset="0"/>
                <a:ea typeface="Questrial" pitchFamily="2" charset="0"/>
                <a:cs typeface="Questrial" pitchFamily="2" charset="0"/>
              </a:rPr>
              <a:t>menyebut</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mahar</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sebagai</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ṣaduqāt</a:t>
            </a:r>
            <a:r>
              <a:rPr lang="en-ID" sz="3200" dirty="0">
                <a:latin typeface="Questrial" pitchFamily="2" charset="0"/>
                <a:ea typeface="Questrial" pitchFamily="2" charset="0"/>
                <a:cs typeface="Questrial" pitchFamily="2" charset="0"/>
              </a:rPr>
              <a:t>, </a:t>
            </a:r>
            <a:r>
              <a:rPr lang="ar-SA" sz="3200" dirty="0">
                <a:latin typeface="Questrial" pitchFamily="2" charset="0"/>
                <a:ea typeface="Questrial" pitchFamily="2" charset="0"/>
              </a:rPr>
              <a:t>صَدُقٰتِ</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dari</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akar</a:t>
            </a:r>
            <a:r>
              <a:rPr lang="en-ID" sz="3200" dirty="0">
                <a:latin typeface="Questrial" pitchFamily="2" charset="0"/>
                <a:ea typeface="Questrial" pitchFamily="2" charset="0"/>
                <a:cs typeface="Questrial" pitchFamily="2" charset="0"/>
              </a:rPr>
              <a:t> kata </a:t>
            </a:r>
            <a:r>
              <a:rPr lang="en-ID" sz="3200" dirty="0" err="1">
                <a:latin typeface="Questrial" pitchFamily="2" charset="0"/>
                <a:ea typeface="Questrial" pitchFamily="2" charset="0"/>
                <a:cs typeface="Questrial" pitchFamily="2" charset="0"/>
              </a:rPr>
              <a:t>ṣidq</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kejujuran</a:t>
            </a:r>
            <a:r>
              <a:rPr lang="en-ID" sz="3200" dirty="0">
                <a:latin typeface="Questrial" pitchFamily="2" charset="0"/>
                <a:ea typeface="Questrial" pitchFamily="2" charset="0"/>
                <a:cs typeface="Questrial" pitchFamily="2" charset="0"/>
              </a:rPr>
              <a:t>) – </a:t>
            </a:r>
            <a:r>
              <a:rPr lang="en-ID" sz="3200" dirty="0" err="1">
                <a:latin typeface="Questrial" pitchFamily="2" charset="0"/>
                <a:ea typeface="Questrial" pitchFamily="2" charset="0"/>
                <a:cs typeface="Questrial" pitchFamily="2" charset="0"/>
              </a:rPr>
              <a:t>tanda</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kesungguhan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cinta</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anda</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bahwa</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cinta</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laki-laki</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adalah</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cinta</a:t>
            </a:r>
            <a:r>
              <a:rPr lang="en-ID" sz="3200" dirty="0">
                <a:latin typeface="Questrial" pitchFamily="2" charset="0"/>
                <a:ea typeface="Questrial" pitchFamily="2" charset="0"/>
                <a:cs typeface="Questrial" pitchFamily="2" charset="0"/>
              </a:rPr>
              <a:t> yang </a:t>
            </a:r>
            <a:r>
              <a:rPr lang="en-ID" sz="3200" dirty="0" err="1">
                <a:latin typeface="Questrial" pitchFamily="2" charset="0"/>
                <a:ea typeface="Questrial" pitchFamily="2" charset="0"/>
                <a:cs typeface="Questrial" pitchFamily="2" charset="0"/>
              </a:rPr>
              <a:t>tulus</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jujur</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bukan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nafsu</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bukan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tipu</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daya</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tetapi</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bukti</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ketulusan</a:t>
            </a:r>
            <a:r>
              <a:rPr lang="en-ID" sz="3200" dirty="0">
                <a:latin typeface="Questrial" pitchFamily="2" charset="0"/>
                <a:ea typeface="Questrial" pitchFamily="2" charset="0"/>
                <a:cs typeface="Questrial" pitchFamily="2" charset="0"/>
              </a:rPr>
              <a:t> dan </a:t>
            </a:r>
            <a:r>
              <a:rPr lang="en-ID" sz="3200" dirty="0" err="1">
                <a:latin typeface="Questrial" pitchFamily="2" charset="0"/>
                <a:ea typeface="Questrial" pitchFamily="2" charset="0"/>
                <a:cs typeface="Questrial" pitchFamily="2" charset="0"/>
              </a:rPr>
              <a:t>niat</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untuk</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menjadi</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pasangan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sejati</a:t>
            </a:r>
            <a:r>
              <a:rPr lang="en-ID" sz="3200" dirty="0">
                <a:latin typeface="Questrial" pitchFamily="2" charset="0"/>
                <a:ea typeface="Questrial" pitchFamily="2" charset="0"/>
                <a:cs typeface="Questrial" pitchFamily="2" charset="0"/>
              </a:rPr>
              <a:t>.</a:t>
            </a:r>
          </a:p>
          <a:p>
            <a:pPr algn="just"/>
            <a:r>
              <a:rPr lang="en-ID" sz="3200" dirty="0">
                <a:latin typeface="Questrial" pitchFamily="2" charset="0"/>
                <a:ea typeface="Questrial" pitchFamily="2" charset="0"/>
                <a:cs typeface="Questrial" pitchFamily="2" charset="0"/>
              </a:rPr>
              <a:t>2.	</a:t>
            </a:r>
            <a:r>
              <a:rPr lang="en-ID" sz="3200" dirty="0" err="1">
                <a:latin typeface="Questrial" pitchFamily="2" charset="0"/>
                <a:ea typeface="Questrial" pitchFamily="2" charset="0"/>
                <a:cs typeface="Questrial" pitchFamily="2" charset="0"/>
              </a:rPr>
              <a:t>Dengan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menyertakan</a:t>
            </a:r>
            <a:r>
              <a:rPr lang="en-ID" sz="3200" dirty="0">
                <a:latin typeface="Questrial" pitchFamily="2" charset="0"/>
                <a:ea typeface="Questrial" pitchFamily="2" charset="0"/>
                <a:cs typeface="Questrial" pitchFamily="2" charset="0"/>
              </a:rPr>
              <a:t> kata </a:t>
            </a:r>
            <a:r>
              <a:rPr lang="en-ID" sz="3200" dirty="0" err="1">
                <a:latin typeface="Questrial" pitchFamily="2" charset="0"/>
                <a:ea typeface="Questrial" pitchFamily="2" charset="0"/>
                <a:cs typeface="Questrial" pitchFamily="2" charset="0"/>
              </a:rPr>
              <a:t>ganti</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kepemilikan</a:t>
            </a:r>
            <a:r>
              <a:rPr lang="en-ID" sz="3200" dirty="0">
                <a:latin typeface="Questrial" pitchFamily="2" charset="0"/>
                <a:ea typeface="Questrial" pitchFamily="2" charset="0"/>
                <a:cs typeface="Questrial" pitchFamily="2" charset="0"/>
              </a:rPr>
              <a:t> </a:t>
            </a:r>
            <a:r>
              <a:rPr lang="ar-SA" sz="3200" dirty="0">
                <a:latin typeface="Questrial" pitchFamily="2" charset="0"/>
                <a:ea typeface="Questrial" pitchFamily="2" charset="0"/>
              </a:rPr>
              <a:t>هِن</a:t>
            </a:r>
            <a:r>
              <a:rPr lang="en-US"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mereka</a:t>
            </a:r>
            <a:r>
              <a:rPr lang="en-ID" sz="3200" dirty="0">
                <a:latin typeface="Questrial" pitchFamily="2" charset="0"/>
                <a:ea typeface="Questrial" pitchFamily="2" charset="0"/>
                <a:cs typeface="Questrial" pitchFamily="2" charset="0"/>
              </a:rPr>
              <a:t>/para </a:t>
            </a:r>
            <a:r>
              <a:rPr lang="en-ID" sz="3200" dirty="0" err="1">
                <a:latin typeface="Questrial" pitchFamily="2" charset="0"/>
                <a:ea typeface="Questrial" pitchFamily="2" charset="0"/>
                <a:cs typeface="Questrial" pitchFamily="2" charset="0"/>
              </a:rPr>
              <a:t>wanita</a:t>
            </a:r>
            <a:r>
              <a:rPr lang="en-ID" sz="3200" dirty="0">
                <a:latin typeface="Questrial" pitchFamily="2" charset="0"/>
                <a:ea typeface="Questrial" pitchFamily="2" charset="0"/>
                <a:cs typeface="Questrial" pitchFamily="2" charset="0"/>
              </a:rPr>
              <a:t>), Al-Qur’an </a:t>
            </a:r>
            <a:r>
              <a:rPr lang="en-ID" sz="3200" dirty="0" err="1">
                <a:latin typeface="Questrial" pitchFamily="2" charset="0"/>
                <a:ea typeface="Questrial" pitchFamily="2" charset="0"/>
                <a:cs typeface="Questrial" pitchFamily="2" charset="0"/>
              </a:rPr>
              <a:t>menegaskan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bahwa</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mahar</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adalah</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milik</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perempuan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itu</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sendiri</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bukan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milik</a:t>
            </a:r>
            <a:r>
              <a:rPr lang="en-ID" sz="3200" dirty="0">
                <a:latin typeface="Questrial" pitchFamily="2" charset="0"/>
                <a:ea typeface="Questrial" pitchFamily="2" charset="0"/>
                <a:cs typeface="Questrial" pitchFamily="2" charset="0"/>
              </a:rPr>
              <a:t> ayah/orang </a:t>
            </a:r>
            <a:r>
              <a:rPr lang="en-ID" sz="3200" dirty="0" err="1">
                <a:latin typeface="Questrial" pitchFamily="2" charset="0"/>
                <a:ea typeface="Questrial" pitchFamily="2" charset="0"/>
                <a:cs typeface="Questrial" pitchFamily="2" charset="0"/>
              </a:rPr>
              <a:t>tua</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atau</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keluarganya</a:t>
            </a:r>
            <a:endParaRPr lang="en-ID" sz="3200" dirty="0">
              <a:latin typeface="Questrial" pitchFamily="2" charset="0"/>
              <a:ea typeface="Questrial" pitchFamily="2" charset="0"/>
              <a:cs typeface="Questrial" pitchFamily="2" charset="0"/>
            </a:endParaRPr>
          </a:p>
          <a:p>
            <a:pPr algn="just"/>
            <a:r>
              <a:rPr lang="en-ID" sz="3200" dirty="0">
                <a:latin typeface="Questrial" pitchFamily="2" charset="0"/>
                <a:ea typeface="Questrial" pitchFamily="2" charset="0"/>
                <a:cs typeface="Questrial" pitchFamily="2" charset="0"/>
              </a:rPr>
              <a:t>3.	Mahar </a:t>
            </a:r>
            <a:r>
              <a:rPr lang="en-ID" sz="3200" dirty="0" err="1">
                <a:latin typeface="Questrial" pitchFamily="2" charset="0"/>
                <a:ea typeface="Questrial" pitchFamily="2" charset="0"/>
                <a:cs typeface="Questrial" pitchFamily="2" charset="0"/>
              </a:rPr>
              <a:t>disebut</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sebagai</a:t>
            </a:r>
            <a:r>
              <a:rPr lang="en-ID" sz="3200" dirty="0">
                <a:latin typeface="Questrial" pitchFamily="2" charset="0"/>
                <a:ea typeface="Questrial" pitchFamily="2" charset="0"/>
                <a:cs typeface="Questrial" pitchFamily="2" charset="0"/>
              </a:rPr>
              <a:t> </a:t>
            </a:r>
            <a:r>
              <a:rPr lang="en-ID" sz="3200" i="1" dirty="0" err="1">
                <a:latin typeface="Questrial" pitchFamily="2" charset="0"/>
                <a:ea typeface="Questrial" pitchFamily="2" charset="0"/>
                <a:cs typeface="Questrial" pitchFamily="2" charset="0"/>
              </a:rPr>
              <a:t>naḥlah</a:t>
            </a:r>
            <a:r>
              <a:rPr lang="en-ID" sz="3200" i="1" dirty="0">
                <a:latin typeface="Questrial" pitchFamily="2" charset="0"/>
                <a:ea typeface="Questrial" pitchFamily="2" charset="0"/>
                <a:cs typeface="Questrial" pitchFamily="2" charset="0"/>
              </a:rPr>
              <a:t> </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pemberian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sukarela</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penuh</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kerelaan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hadiah</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tulus</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bukan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sebagai</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imbalan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atau</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bayaran</a:t>
            </a:r>
            <a:r>
              <a:rPr lang="en-ID" sz="3200" dirty="0">
                <a:latin typeface="Questrial" pitchFamily="2" charset="0"/>
                <a:ea typeface="Questrial" pitchFamily="2" charset="0"/>
                <a:cs typeface="Questrial" pitchFamily="2" charset="0"/>
              </a:rPr>
              <a:t>.</a:t>
            </a:r>
          </a:p>
          <a:p>
            <a:pPr algn="just"/>
            <a:r>
              <a:rPr lang="en-ID" sz="3200" dirty="0">
                <a:latin typeface="Questrial" pitchFamily="2" charset="0"/>
                <a:ea typeface="Questrial" pitchFamily="2" charset="0"/>
                <a:cs typeface="Questrial" pitchFamily="2" charset="0"/>
              </a:rPr>
              <a:t>Al-Qur’an </a:t>
            </a:r>
            <a:r>
              <a:rPr lang="en-ID" sz="3200" dirty="0" err="1">
                <a:latin typeface="Questrial" pitchFamily="2" charset="0"/>
                <a:ea typeface="Questrial" pitchFamily="2" charset="0"/>
                <a:cs typeface="Questrial" pitchFamily="2" charset="0"/>
              </a:rPr>
              <a:t>menjelaskan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bahwa</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mahar</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bukan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simbol</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kepemilikan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tetapi</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tanda</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penghormatan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terhadap</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pernikahan</a:t>
            </a:r>
            <a:r>
              <a:rPr lang="en-ID" sz="3200" dirty="0">
                <a:latin typeface="Questrial" pitchFamily="2" charset="0"/>
                <a:ea typeface="Questrial" pitchFamily="2" charset="0"/>
                <a:cs typeface="Questrial" pitchFamily="2" charset="0"/>
              </a:rPr>
              <a:t>.</a:t>
            </a:r>
          </a:p>
        </p:txBody>
      </p:sp>
      <p:grpSp>
        <p:nvGrpSpPr>
          <p:cNvPr id="100" name="Google Shape;100;p23">
            <a:extLst>
              <a:ext uri="{FF2B5EF4-FFF2-40B4-BE49-F238E27FC236}">
                <a16:creationId xmlns:a16="http://schemas.microsoft.com/office/drawing/2014/main" id="{CD2E96FA-6517-2478-3E2B-27310300E00C}"/>
              </a:ext>
            </a:extLst>
          </p:cNvPr>
          <p:cNvGrpSpPr/>
          <p:nvPr/>
        </p:nvGrpSpPr>
        <p:grpSpPr>
          <a:xfrm>
            <a:off x="0" y="-144661"/>
            <a:ext cx="1677797" cy="10431661"/>
            <a:chOff x="0" y="-192881"/>
            <a:chExt cx="2237063" cy="13908881"/>
          </a:xfrm>
        </p:grpSpPr>
        <p:grpSp>
          <p:nvGrpSpPr>
            <p:cNvPr id="101" name="Google Shape;101;p23">
              <a:extLst>
                <a:ext uri="{FF2B5EF4-FFF2-40B4-BE49-F238E27FC236}">
                  <a16:creationId xmlns:a16="http://schemas.microsoft.com/office/drawing/2014/main" id="{BB7C3AE3-4DFB-AD4E-F1F1-975DDB4F5556}"/>
                </a:ext>
              </a:extLst>
            </p:cNvPr>
            <p:cNvGrpSpPr/>
            <p:nvPr/>
          </p:nvGrpSpPr>
          <p:grpSpPr>
            <a:xfrm>
              <a:off x="0" y="-192881"/>
              <a:ext cx="2237063" cy="13908881"/>
              <a:chOff x="0" y="-38100"/>
              <a:chExt cx="441889" cy="2747433"/>
            </a:xfrm>
          </p:grpSpPr>
          <p:sp>
            <p:nvSpPr>
              <p:cNvPr id="102" name="Google Shape;102;p23">
                <a:extLst>
                  <a:ext uri="{FF2B5EF4-FFF2-40B4-BE49-F238E27FC236}">
                    <a16:creationId xmlns:a16="http://schemas.microsoft.com/office/drawing/2014/main" id="{C4DDF03D-22A1-CD76-6CB7-F97D22963962}"/>
                  </a:ext>
                </a:extLst>
              </p:cNvPr>
              <p:cNvSpPr/>
              <p:nvPr/>
            </p:nvSpPr>
            <p:spPr>
              <a:xfrm>
                <a:off x="0" y="0"/>
                <a:ext cx="441889" cy="2709333"/>
              </a:xfrm>
              <a:custGeom>
                <a:avLst/>
                <a:gdLst/>
                <a:ahLst/>
                <a:cxnLst/>
                <a:rect l="l" t="t" r="r" b="b"/>
                <a:pathLst>
                  <a:path w="441889" h="2709333" extrusionOk="0">
                    <a:moveTo>
                      <a:pt x="0" y="0"/>
                    </a:moveTo>
                    <a:lnTo>
                      <a:pt x="441889" y="0"/>
                    </a:lnTo>
                    <a:lnTo>
                      <a:pt x="441889" y="2709333"/>
                    </a:lnTo>
                    <a:lnTo>
                      <a:pt x="0" y="2709333"/>
                    </a:lnTo>
                    <a:close/>
                  </a:path>
                </a:pathLst>
              </a:custGeom>
              <a:solidFill>
                <a:srgbClr val="122D6D"/>
              </a:solidFill>
              <a:ln>
                <a:noFill/>
              </a:ln>
            </p:spPr>
          </p:sp>
          <p:sp>
            <p:nvSpPr>
              <p:cNvPr id="103" name="Google Shape;103;p23">
                <a:extLst>
                  <a:ext uri="{FF2B5EF4-FFF2-40B4-BE49-F238E27FC236}">
                    <a16:creationId xmlns:a16="http://schemas.microsoft.com/office/drawing/2014/main" id="{9C97ADDE-DF9E-130C-6581-EB51F4C36E09}"/>
                  </a:ext>
                </a:extLst>
              </p:cNvPr>
              <p:cNvSpPr txBox="1"/>
              <p:nvPr/>
            </p:nvSpPr>
            <p:spPr>
              <a:xfrm>
                <a:off x="0" y="-38100"/>
                <a:ext cx="441889"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4" name="Google Shape;104;p23">
              <a:extLst>
                <a:ext uri="{FF2B5EF4-FFF2-40B4-BE49-F238E27FC236}">
                  <a16:creationId xmlns:a16="http://schemas.microsoft.com/office/drawing/2014/main" id="{517C9C60-3C6B-1BE3-9680-C4CB5EA47AE8}"/>
                </a:ext>
              </a:extLst>
            </p:cNvPr>
            <p:cNvGrpSpPr/>
            <p:nvPr/>
          </p:nvGrpSpPr>
          <p:grpSpPr>
            <a:xfrm>
              <a:off x="0" y="1178719"/>
              <a:ext cx="953011" cy="11165681"/>
              <a:chOff x="0" y="-38100"/>
              <a:chExt cx="188249" cy="2205567"/>
            </a:xfrm>
          </p:grpSpPr>
          <p:sp>
            <p:nvSpPr>
              <p:cNvPr id="105" name="Google Shape;105;p23">
                <a:extLst>
                  <a:ext uri="{FF2B5EF4-FFF2-40B4-BE49-F238E27FC236}">
                    <a16:creationId xmlns:a16="http://schemas.microsoft.com/office/drawing/2014/main" id="{2DB90E81-77F3-ED01-A166-887217C3B522}"/>
                  </a:ext>
                </a:extLst>
              </p:cNvPr>
              <p:cNvSpPr/>
              <p:nvPr/>
            </p:nvSpPr>
            <p:spPr>
              <a:xfrm>
                <a:off x="0" y="0"/>
                <a:ext cx="188249" cy="2167467"/>
              </a:xfrm>
              <a:custGeom>
                <a:avLst/>
                <a:gdLst/>
                <a:ahLst/>
                <a:cxnLst/>
                <a:rect l="l" t="t" r="r" b="b"/>
                <a:pathLst>
                  <a:path w="188249" h="2167467" extrusionOk="0">
                    <a:moveTo>
                      <a:pt x="0" y="0"/>
                    </a:moveTo>
                    <a:lnTo>
                      <a:pt x="188249" y="0"/>
                    </a:lnTo>
                    <a:lnTo>
                      <a:pt x="188249" y="2167467"/>
                    </a:lnTo>
                    <a:lnTo>
                      <a:pt x="0" y="2167467"/>
                    </a:lnTo>
                    <a:close/>
                  </a:path>
                </a:pathLst>
              </a:custGeom>
              <a:solidFill>
                <a:srgbClr val="C4AD72"/>
              </a:solidFill>
              <a:ln>
                <a:noFill/>
              </a:ln>
            </p:spPr>
          </p:sp>
          <p:sp>
            <p:nvSpPr>
              <p:cNvPr id="106" name="Google Shape;106;p23">
                <a:extLst>
                  <a:ext uri="{FF2B5EF4-FFF2-40B4-BE49-F238E27FC236}">
                    <a16:creationId xmlns:a16="http://schemas.microsoft.com/office/drawing/2014/main" id="{DC2FDF65-6715-47C7-3253-17217805F0A3}"/>
                  </a:ext>
                </a:extLst>
              </p:cNvPr>
              <p:cNvSpPr txBox="1"/>
              <p:nvPr/>
            </p:nvSpPr>
            <p:spPr>
              <a:xfrm>
                <a:off x="0" y="-38100"/>
                <a:ext cx="188249" cy="2205567"/>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7" name="Google Shape;107;p23">
              <a:extLst>
                <a:ext uri="{FF2B5EF4-FFF2-40B4-BE49-F238E27FC236}">
                  <a16:creationId xmlns:a16="http://schemas.microsoft.com/office/drawing/2014/main" id="{68788843-5DE6-26C9-1503-47497F569F8A}"/>
                </a:ext>
              </a:extLst>
            </p:cNvPr>
            <p:cNvSpPr/>
            <p:nvPr/>
          </p:nvSpPr>
          <p:spPr>
            <a:xfrm>
              <a:off x="1118531" y="140625"/>
              <a:ext cx="1052078" cy="1572349"/>
            </a:xfrm>
            <a:custGeom>
              <a:avLst/>
              <a:gdLst/>
              <a:ahLst/>
              <a:cxnLst/>
              <a:rect l="l" t="t" r="r" b="b"/>
              <a:pathLst>
                <a:path w="1052078" h="1572349" extrusionOk="0">
                  <a:moveTo>
                    <a:pt x="0" y="0"/>
                  </a:moveTo>
                  <a:lnTo>
                    <a:pt x="1052078" y="0"/>
                  </a:lnTo>
                  <a:lnTo>
                    <a:pt x="1052078" y="1572349"/>
                  </a:lnTo>
                  <a:lnTo>
                    <a:pt x="0" y="1572349"/>
                  </a:lnTo>
                  <a:lnTo>
                    <a:pt x="0" y="0"/>
                  </a:lnTo>
                  <a:close/>
                </a:path>
              </a:pathLst>
            </a:custGeom>
            <a:blipFill rotWithShape="1">
              <a:blip r:embed="rId3">
                <a:alphaModFix/>
              </a:blip>
              <a:stretch>
                <a:fillRect l="-21957" r="-27485"/>
              </a:stretch>
            </a:blipFill>
            <a:ln>
              <a:noFill/>
            </a:ln>
          </p:spPr>
        </p:sp>
      </p:grpSp>
      <p:sp>
        <p:nvSpPr>
          <p:cNvPr id="2" name="Google Shape;93;p22">
            <a:extLst>
              <a:ext uri="{FF2B5EF4-FFF2-40B4-BE49-F238E27FC236}">
                <a16:creationId xmlns:a16="http://schemas.microsoft.com/office/drawing/2014/main" id="{E485B2CD-D50A-C769-EAD0-ED58CCAB4A7D}"/>
              </a:ext>
            </a:extLst>
          </p:cNvPr>
          <p:cNvSpPr txBox="1"/>
          <p:nvPr/>
        </p:nvSpPr>
        <p:spPr>
          <a:xfrm>
            <a:off x="4859383" y="105469"/>
            <a:ext cx="9963522" cy="677108"/>
          </a:xfrm>
          <a:prstGeom prst="rect">
            <a:avLst/>
          </a:prstGeom>
          <a:solidFill>
            <a:schemeClr val="accent2">
              <a:lumMod val="20000"/>
              <a:lumOff val="80000"/>
            </a:schemeClr>
          </a:solidFill>
          <a:ln>
            <a:noFill/>
          </a:ln>
        </p:spPr>
        <p:txBody>
          <a:bodyPr spcFirstLastPara="1" wrap="square" lIns="0" tIns="0" rIns="0" bIns="0" anchor="t" anchorCtr="0">
            <a:spAutoFit/>
          </a:bodyPr>
          <a:lstStyle/>
          <a:p>
            <a:pPr algn="ctr"/>
            <a:r>
              <a:rPr lang="en-ID" sz="4400" dirty="0">
                <a:latin typeface="Questrial" pitchFamily="2" charset="0"/>
                <a:ea typeface="Questrial" pitchFamily="2" charset="0"/>
                <a:cs typeface="Questrial" pitchFamily="2" charset="0"/>
              </a:rPr>
              <a:t>Mahar </a:t>
            </a:r>
            <a:r>
              <a:rPr lang="en-ID" sz="4400" dirty="0" err="1">
                <a:latin typeface="Questrial" pitchFamily="2" charset="0"/>
                <a:ea typeface="Questrial" pitchFamily="2" charset="0"/>
                <a:cs typeface="Questrial" pitchFamily="2" charset="0"/>
              </a:rPr>
              <a:t>dalam</a:t>
            </a:r>
            <a:r>
              <a:rPr lang="en-ID" sz="4400" dirty="0">
                <a:latin typeface="Questrial" pitchFamily="2" charset="0"/>
                <a:ea typeface="Questrial" pitchFamily="2" charset="0"/>
                <a:cs typeface="Questrial" pitchFamily="2" charset="0"/>
              </a:rPr>
              <a:t> Al-Qur'an</a:t>
            </a:r>
          </a:p>
        </p:txBody>
      </p:sp>
    </p:spTree>
    <p:extLst>
      <p:ext uri="{BB962C8B-B14F-4D97-AF65-F5344CB8AC3E}">
        <p14:creationId xmlns:p14="http://schemas.microsoft.com/office/powerpoint/2010/main" val="3159747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a:extLst>
            <a:ext uri="{FF2B5EF4-FFF2-40B4-BE49-F238E27FC236}">
              <a16:creationId xmlns:a16="http://schemas.microsoft.com/office/drawing/2014/main" id="{C9FB7501-29A1-EF74-585D-32CC9CCC2EF7}"/>
            </a:ext>
          </a:extLst>
        </p:cNvPr>
        <p:cNvGrpSpPr/>
        <p:nvPr/>
      </p:nvGrpSpPr>
      <p:grpSpPr>
        <a:xfrm>
          <a:off x="0" y="0"/>
          <a:ext cx="0" cy="0"/>
          <a:chOff x="0" y="0"/>
          <a:chExt cx="0" cy="0"/>
        </a:xfrm>
      </p:grpSpPr>
      <p:sp>
        <p:nvSpPr>
          <p:cNvPr id="99" name="Google Shape;99;p23">
            <a:extLst>
              <a:ext uri="{FF2B5EF4-FFF2-40B4-BE49-F238E27FC236}">
                <a16:creationId xmlns:a16="http://schemas.microsoft.com/office/drawing/2014/main" id="{78C1C058-66B5-211C-A87B-E031E550E004}"/>
              </a:ext>
            </a:extLst>
          </p:cNvPr>
          <p:cNvSpPr txBox="1"/>
          <p:nvPr/>
        </p:nvSpPr>
        <p:spPr>
          <a:xfrm>
            <a:off x="2189747" y="1973179"/>
            <a:ext cx="9938084" cy="7448193"/>
          </a:xfrm>
          <a:prstGeom prst="rect">
            <a:avLst/>
          </a:prstGeom>
          <a:solidFill>
            <a:schemeClr val="accent2">
              <a:lumMod val="20000"/>
              <a:lumOff val="80000"/>
            </a:schemeClr>
          </a:solidFill>
          <a:ln>
            <a:noFill/>
          </a:ln>
        </p:spPr>
        <p:txBody>
          <a:bodyPr spcFirstLastPara="1" wrap="square" lIns="0" tIns="0" rIns="0" bIns="0" anchor="t" anchorCtr="0">
            <a:spAutoFit/>
          </a:bodyPr>
          <a:lstStyle/>
          <a:p>
            <a:pPr marL="571500" indent="-571500" algn="just">
              <a:buFont typeface="Wingdings" panose="05000000000000000000" pitchFamily="2" charset="2"/>
              <a:buChar char="Ø"/>
            </a:pPr>
            <a:r>
              <a:rPr lang="en-ID" sz="3200" dirty="0" err="1">
                <a:latin typeface="Questrial" pitchFamily="2" charset="0"/>
                <a:ea typeface="Questrial" pitchFamily="2" charset="0"/>
                <a:cs typeface="Questrial" pitchFamily="2" charset="0"/>
              </a:rPr>
              <a:t>Diriwayatkan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dari</a:t>
            </a:r>
            <a:r>
              <a:rPr lang="en-ID" sz="3200" dirty="0">
                <a:latin typeface="Questrial" pitchFamily="2" charset="0"/>
                <a:ea typeface="Questrial" pitchFamily="2" charset="0"/>
                <a:cs typeface="Questrial" pitchFamily="2" charset="0"/>
              </a:rPr>
              <a:t> Nabi saw, “</a:t>
            </a:r>
            <a:r>
              <a:rPr lang="en-ID" sz="3200" dirty="0" err="1">
                <a:latin typeface="Questrial" pitchFamily="2" charset="0"/>
                <a:ea typeface="Questrial" pitchFamily="2" charset="0"/>
                <a:cs typeface="Questrial" pitchFamily="2" charset="0"/>
              </a:rPr>
              <a:t>Kapanpun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seorang</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laki-laki</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menikahi</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seorang</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perempuan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atas</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mahar</a:t>
            </a:r>
            <a:r>
              <a:rPr lang="en-ID" sz="3200" dirty="0">
                <a:latin typeface="Questrial" pitchFamily="2" charset="0"/>
                <a:ea typeface="Questrial" pitchFamily="2" charset="0"/>
                <a:cs typeface="Questrial" pitchFamily="2" charset="0"/>
              </a:rPr>
              <a:t>) yang </a:t>
            </a:r>
            <a:r>
              <a:rPr lang="en-ID" sz="3200" dirty="0" err="1">
                <a:latin typeface="Questrial" pitchFamily="2" charset="0"/>
                <a:ea typeface="Questrial" pitchFamily="2" charset="0"/>
                <a:cs typeface="Questrial" pitchFamily="2" charset="0"/>
              </a:rPr>
              <a:t>sedikit</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atau</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banyak</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tetapi</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dia</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tidak</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memenuhi</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hak</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perempuan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itu</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maka</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dia</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akan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menemui</a:t>
            </a:r>
            <a:r>
              <a:rPr lang="en-ID" sz="3200" dirty="0">
                <a:latin typeface="Questrial" pitchFamily="2" charset="0"/>
                <a:ea typeface="Questrial" pitchFamily="2" charset="0"/>
                <a:cs typeface="Questrial" pitchFamily="2" charset="0"/>
              </a:rPr>
              <a:t> Allah pada </a:t>
            </a:r>
            <a:r>
              <a:rPr lang="en-ID" sz="3200" dirty="0" err="1">
                <a:latin typeface="Questrial" pitchFamily="2" charset="0"/>
                <a:ea typeface="Questrial" pitchFamily="2" charset="0"/>
                <a:cs typeface="Questrial" pitchFamily="2" charset="0"/>
              </a:rPr>
              <a:t>hari</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kiamat</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sebagai</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seorang</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pezina</a:t>
            </a:r>
            <a:r>
              <a:rPr lang="en-ID" sz="3200" dirty="0">
                <a:latin typeface="Questrial" pitchFamily="2" charset="0"/>
                <a:ea typeface="Questrial" pitchFamily="2" charset="0"/>
                <a:cs typeface="Questrial" pitchFamily="2" charset="0"/>
              </a:rPr>
              <a:t>.” (</a:t>
            </a:r>
            <a:r>
              <a:rPr lang="en-US" sz="3200" i="1" dirty="0">
                <a:effectLst/>
                <a:latin typeface="Questrial" pitchFamily="2" charset="0"/>
                <a:ea typeface="Questrial" pitchFamily="2" charset="0"/>
                <a:cs typeface="Questrial" pitchFamily="2" charset="0"/>
              </a:rPr>
              <a:t>Sunan al-</a:t>
            </a:r>
            <a:r>
              <a:rPr lang="en-US" sz="3200" i="1" dirty="0" err="1">
                <a:effectLst/>
                <a:latin typeface="Questrial" pitchFamily="2" charset="0"/>
                <a:ea typeface="Questrial" pitchFamily="2" charset="0"/>
                <a:cs typeface="Questrial" pitchFamily="2" charset="0"/>
              </a:rPr>
              <a:t>Baihaqi</a:t>
            </a:r>
            <a:r>
              <a:rPr lang="en-US" sz="3200" i="1" dirty="0">
                <a:effectLst/>
                <a:latin typeface="Questrial" pitchFamily="2" charset="0"/>
                <a:ea typeface="Questrial" pitchFamily="2" charset="0"/>
                <a:cs typeface="Questrial" pitchFamily="2" charset="0"/>
              </a:rPr>
              <a:t>, </a:t>
            </a:r>
            <a:r>
              <a:rPr lang="en-US" sz="3200" i="1" dirty="0" err="1">
                <a:effectLst/>
                <a:latin typeface="Questrial" pitchFamily="2" charset="0"/>
                <a:ea typeface="Questrial" pitchFamily="2" charset="0"/>
                <a:cs typeface="Questrial" pitchFamily="2" charset="0"/>
              </a:rPr>
              <a:t>jil</a:t>
            </a:r>
            <a:r>
              <a:rPr lang="en-US" sz="3200" i="1" dirty="0">
                <a:effectLst/>
                <a:latin typeface="Questrial" pitchFamily="2" charset="0"/>
                <a:ea typeface="Questrial" pitchFamily="2" charset="0"/>
                <a:cs typeface="Questrial" pitchFamily="2" charset="0"/>
              </a:rPr>
              <a:t>. 7, </a:t>
            </a:r>
            <a:r>
              <a:rPr lang="en-US" sz="3200" i="1" dirty="0" err="1">
                <a:effectLst/>
                <a:latin typeface="Questrial" pitchFamily="2" charset="0"/>
                <a:ea typeface="Questrial" pitchFamily="2" charset="0"/>
                <a:cs typeface="Questrial" pitchFamily="2" charset="0"/>
              </a:rPr>
              <a:t>hal</a:t>
            </a:r>
            <a:r>
              <a:rPr lang="en-US" sz="3200" i="1" dirty="0">
                <a:effectLst/>
                <a:latin typeface="Questrial" pitchFamily="2" charset="0"/>
                <a:ea typeface="Questrial" pitchFamily="2" charset="0"/>
                <a:cs typeface="Questrial" pitchFamily="2" charset="0"/>
              </a:rPr>
              <a:t>., 241; al-Jami’ al-</a:t>
            </a:r>
            <a:r>
              <a:rPr lang="en-US" sz="3200" i="1" dirty="0" err="1">
                <a:effectLst/>
                <a:latin typeface="Questrial" pitchFamily="2" charset="0"/>
                <a:ea typeface="Questrial" pitchFamily="2" charset="0"/>
                <a:cs typeface="Questrial" pitchFamily="2" charset="0"/>
              </a:rPr>
              <a:t>Awsath</a:t>
            </a:r>
            <a:r>
              <a:rPr lang="en-US" sz="3200" i="1" dirty="0">
                <a:effectLst/>
                <a:latin typeface="Questrial" pitchFamily="2" charset="0"/>
                <a:ea typeface="Questrial" pitchFamily="2" charset="0"/>
                <a:cs typeface="Questrial" pitchFamily="2" charset="0"/>
              </a:rPr>
              <a:t>, </a:t>
            </a:r>
            <a:r>
              <a:rPr lang="en-US" sz="3200" i="1" dirty="0" err="1">
                <a:effectLst/>
                <a:latin typeface="Questrial" pitchFamily="2" charset="0"/>
                <a:ea typeface="Questrial" pitchFamily="2" charset="0"/>
                <a:cs typeface="Questrial" pitchFamily="2" charset="0"/>
              </a:rPr>
              <a:t>jil</a:t>
            </a:r>
            <a:r>
              <a:rPr lang="en-US" sz="3200" i="1" dirty="0">
                <a:effectLst/>
                <a:latin typeface="Questrial" pitchFamily="2" charset="0"/>
                <a:ea typeface="Questrial" pitchFamily="2" charset="0"/>
                <a:cs typeface="Questrial" pitchFamily="2" charset="0"/>
              </a:rPr>
              <a:t>. 1, </a:t>
            </a:r>
            <a:r>
              <a:rPr lang="en-US" sz="3200" i="1" dirty="0" err="1">
                <a:effectLst/>
                <a:latin typeface="Questrial" pitchFamily="2" charset="0"/>
                <a:ea typeface="Questrial" pitchFamily="2" charset="0"/>
                <a:cs typeface="Questrial" pitchFamily="2" charset="0"/>
              </a:rPr>
              <a:t>hal</a:t>
            </a:r>
            <a:r>
              <a:rPr lang="en-US" sz="3200" i="1" dirty="0">
                <a:effectLst/>
                <a:latin typeface="Questrial" pitchFamily="2" charset="0"/>
                <a:ea typeface="Questrial" pitchFamily="2" charset="0"/>
                <a:cs typeface="Questrial" pitchFamily="2" charset="0"/>
              </a:rPr>
              <a:t>. 118.</a:t>
            </a:r>
            <a:r>
              <a:rPr lang="en-ID" sz="3200" dirty="0">
                <a:latin typeface="Questrial" pitchFamily="2" charset="0"/>
                <a:ea typeface="Questrial" pitchFamily="2" charset="0"/>
                <a:cs typeface="Questrial" pitchFamily="2" charset="0"/>
              </a:rPr>
              <a:t>)</a:t>
            </a:r>
          </a:p>
          <a:p>
            <a:pPr marL="571500" indent="-571500" algn="just">
              <a:buFont typeface="Wingdings" panose="05000000000000000000" pitchFamily="2" charset="2"/>
              <a:buChar char="Ø"/>
            </a:pPr>
            <a:r>
              <a:rPr lang="en-ID" sz="3200" dirty="0" err="1">
                <a:latin typeface="Questrial" pitchFamily="2" charset="0"/>
                <a:ea typeface="Questrial" pitchFamily="2" charset="0"/>
                <a:cs typeface="Questrial" pitchFamily="2" charset="0"/>
              </a:rPr>
              <a:t>Diriwayatkan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dari</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beliau</a:t>
            </a:r>
            <a:r>
              <a:rPr lang="en-ID" sz="3200" dirty="0">
                <a:latin typeface="Questrial" pitchFamily="2" charset="0"/>
                <a:ea typeface="Questrial" pitchFamily="2" charset="0"/>
                <a:cs typeface="Questrial" pitchFamily="2" charset="0"/>
              </a:rPr>
              <a:t> saw yang </a:t>
            </a:r>
            <a:r>
              <a:rPr lang="en-ID" sz="3200" dirty="0" err="1">
                <a:latin typeface="Questrial" pitchFamily="2" charset="0"/>
                <a:ea typeface="Questrial" pitchFamily="2" charset="0"/>
                <a:cs typeface="Questrial" pitchFamily="2" charset="0"/>
              </a:rPr>
              <a:t>bersabda</a:t>
            </a:r>
            <a:r>
              <a:rPr lang="en-ID" sz="3200" dirty="0">
                <a:latin typeface="Questrial" pitchFamily="2" charset="0"/>
                <a:ea typeface="Questrial" pitchFamily="2" charset="0"/>
                <a:cs typeface="Questrial" pitchFamily="2" charset="0"/>
              </a:rPr>
              <a:t>, “Di </a:t>
            </a:r>
            <a:r>
              <a:rPr lang="en-ID" sz="3200" dirty="0" err="1">
                <a:latin typeface="Questrial" pitchFamily="2" charset="0"/>
                <a:ea typeface="Questrial" pitchFamily="2" charset="0"/>
                <a:cs typeface="Questrial" pitchFamily="2" charset="0"/>
              </a:rPr>
              <a:t>antara</a:t>
            </a:r>
            <a:r>
              <a:rPr lang="en-ID" sz="3200" dirty="0">
                <a:latin typeface="Questrial" pitchFamily="2" charset="0"/>
                <a:ea typeface="Questrial" pitchFamily="2" charset="0"/>
                <a:cs typeface="Questrial" pitchFamily="2" charset="0"/>
              </a:rPr>
              <a:t> dosa </a:t>
            </a:r>
            <a:r>
              <a:rPr lang="en-ID" sz="3200" dirty="0" err="1">
                <a:latin typeface="Questrial" pitchFamily="2" charset="0"/>
                <a:ea typeface="Questrial" pitchFamily="2" charset="0"/>
                <a:cs typeface="Questrial" pitchFamily="2" charset="0"/>
              </a:rPr>
              <a:t>terbesar</a:t>
            </a:r>
            <a:r>
              <a:rPr lang="en-ID" sz="3200" dirty="0">
                <a:latin typeface="Questrial" pitchFamily="2" charset="0"/>
                <a:ea typeface="Questrial" pitchFamily="2" charset="0"/>
                <a:cs typeface="Questrial" pitchFamily="2" charset="0"/>
              </a:rPr>
              <a:t> di </a:t>
            </a:r>
            <a:r>
              <a:rPr lang="en-ID" sz="3200" dirty="0" err="1">
                <a:latin typeface="Questrial" pitchFamily="2" charset="0"/>
                <a:ea typeface="Questrial" pitchFamily="2" charset="0"/>
                <a:cs typeface="Questrial" pitchFamily="2" charset="0"/>
              </a:rPr>
              <a:t>sisi</a:t>
            </a:r>
            <a:r>
              <a:rPr lang="en-ID" sz="3200" dirty="0">
                <a:latin typeface="Questrial" pitchFamily="2" charset="0"/>
                <a:ea typeface="Questrial" pitchFamily="2" charset="0"/>
                <a:cs typeface="Questrial" pitchFamily="2" charset="0"/>
              </a:rPr>
              <a:t> Allah </a:t>
            </a:r>
            <a:r>
              <a:rPr lang="en-ID" sz="3200" dirty="0" err="1">
                <a:latin typeface="Questrial" pitchFamily="2" charset="0"/>
                <a:ea typeface="Questrial" pitchFamily="2" charset="0"/>
                <a:cs typeface="Questrial" pitchFamily="2" charset="0"/>
              </a:rPr>
              <a:t>adalah</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ketika</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seorang</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laki-laki</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menikahi</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seorang</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perempuan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ketika</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dia</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sudah</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memenuhi</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hajatnya</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dari</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perempuan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itu</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dia</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menalaknya</a:t>
            </a:r>
            <a:r>
              <a:rPr lang="en-ID" sz="3200" dirty="0">
                <a:latin typeface="Questrial" pitchFamily="2" charset="0"/>
                <a:ea typeface="Questrial" pitchFamily="2" charset="0"/>
                <a:cs typeface="Questrial" pitchFamily="2" charset="0"/>
              </a:rPr>
              <a:t> dan </a:t>
            </a:r>
            <a:r>
              <a:rPr lang="en-ID" sz="3200" dirty="0" err="1">
                <a:latin typeface="Questrial" pitchFamily="2" charset="0"/>
                <a:ea typeface="Questrial" pitchFamily="2" charset="0"/>
                <a:cs typeface="Questrial" pitchFamily="2" charset="0"/>
              </a:rPr>
              <a:t>tidak</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membayar</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maharnya</a:t>
            </a:r>
            <a:r>
              <a:rPr lang="en-ID" sz="3200" dirty="0">
                <a:latin typeface="Questrial" pitchFamily="2" charset="0"/>
                <a:ea typeface="Questrial" pitchFamily="2" charset="0"/>
                <a:cs typeface="Questrial" pitchFamily="2" charset="0"/>
              </a:rPr>
              <a:t>.” (</a:t>
            </a:r>
            <a:r>
              <a:rPr lang="en-ID" sz="3200" i="1" dirty="0">
                <a:latin typeface="Questrial" pitchFamily="2" charset="0"/>
                <a:ea typeface="Questrial" pitchFamily="2" charset="0"/>
                <a:cs typeface="Questrial" pitchFamily="2" charset="0"/>
              </a:rPr>
              <a:t>Sunan al-</a:t>
            </a:r>
            <a:r>
              <a:rPr lang="en-ID" sz="3200" i="1" dirty="0" err="1">
                <a:latin typeface="Questrial" pitchFamily="2" charset="0"/>
                <a:ea typeface="Questrial" pitchFamily="2" charset="0"/>
                <a:cs typeface="Questrial" pitchFamily="2" charset="0"/>
              </a:rPr>
              <a:t>Baihaqi</a:t>
            </a:r>
            <a:r>
              <a:rPr lang="en-ID" sz="3200" i="1" dirty="0">
                <a:latin typeface="Questrial" pitchFamily="2" charset="0"/>
                <a:ea typeface="Questrial" pitchFamily="2" charset="0"/>
                <a:cs typeface="Questrial" pitchFamily="2" charset="0"/>
              </a:rPr>
              <a:t>, </a:t>
            </a:r>
            <a:r>
              <a:rPr lang="en-ID" sz="3200" i="1" dirty="0" err="1">
                <a:latin typeface="Questrial" pitchFamily="2" charset="0"/>
                <a:ea typeface="Questrial" pitchFamily="2" charset="0"/>
                <a:cs typeface="Questrial" pitchFamily="2" charset="0"/>
              </a:rPr>
              <a:t>jil</a:t>
            </a:r>
            <a:r>
              <a:rPr lang="en-ID" sz="3200" i="1" dirty="0">
                <a:latin typeface="Questrial" pitchFamily="2" charset="0"/>
                <a:ea typeface="Questrial" pitchFamily="2" charset="0"/>
                <a:cs typeface="Questrial" pitchFamily="2" charset="0"/>
              </a:rPr>
              <a:t>. 7, </a:t>
            </a:r>
            <a:r>
              <a:rPr lang="en-ID" sz="3200" i="1" dirty="0" err="1">
                <a:latin typeface="Questrial" pitchFamily="2" charset="0"/>
                <a:ea typeface="Questrial" pitchFamily="2" charset="0"/>
                <a:cs typeface="Questrial" pitchFamily="2" charset="0"/>
              </a:rPr>
              <a:t>hal</a:t>
            </a:r>
            <a:r>
              <a:rPr lang="en-ID" sz="3200" i="1" dirty="0">
                <a:latin typeface="Questrial" pitchFamily="2" charset="0"/>
                <a:ea typeface="Questrial" pitchFamily="2" charset="0"/>
                <a:cs typeface="Questrial" pitchFamily="2" charset="0"/>
              </a:rPr>
              <a:t>. 241; al-</a:t>
            </a:r>
            <a:r>
              <a:rPr lang="en-ID" sz="3200" i="1" dirty="0" err="1">
                <a:latin typeface="Questrial" pitchFamily="2" charset="0"/>
                <a:ea typeface="Questrial" pitchFamily="2" charset="0"/>
                <a:cs typeface="Questrial" pitchFamily="2" charset="0"/>
              </a:rPr>
              <a:t>Zawajir</a:t>
            </a:r>
            <a:r>
              <a:rPr lang="en-ID" sz="3200" i="1" dirty="0">
                <a:latin typeface="Questrial" pitchFamily="2" charset="0"/>
                <a:ea typeface="Questrial" pitchFamily="2" charset="0"/>
                <a:cs typeface="Questrial" pitchFamily="2" charset="0"/>
              </a:rPr>
              <a:t>, </a:t>
            </a:r>
            <a:r>
              <a:rPr lang="en-ID" sz="3200" i="1" dirty="0" err="1">
                <a:latin typeface="Questrial" pitchFamily="2" charset="0"/>
                <a:ea typeface="Questrial" pitchFamily="2" charset="0"/>
                <a:cs typeface="Questrial" pitchFamily="2" charset="0"/>
              </a:rPr>
              <a:t>jil</a:t>
            </a:r>
            <a:r>
              <a:rPr lang="en-ID" sz="3200" i="1" dirty="0">
                <a:latin typeface="Questrial" pitchFamily="2" charset="0"/>
                <a:ea typeface="Questrial" pitchFamily="2" charset="0"/>
                <a:cs typeface="Questrial" pitchFamily="2" charset="0"/>
              </a:rPr>
              <a:t>. 2, </a:t>
            </a:r>
            <a:r>
              <a:rPr lang="en-ID" sz="3200" i="1" dirty="0" err="1">
                <a:latin typeface="Questrial" pitchFamily="2" charset="0"/>
                <a:ea typeface="Questrial" pitchFamily="2" charset="0"/>
                <a:cs typeface="Questrial" pitchFamily="2" charset="0"/>
              </a:rPr>
              <a:t>hal</a:t>
            </a:r>
            <a:r>
              <a:rPr lang="en-ID" sz="3200" i="1" dirty="0">
                <a:latin typeface="Questrial" pitchFamily="2" charset="0"/>
                <a:ea typeface="Questrial" pitchFamily="2" charset="0"/>
                <a:cs typeface="Questrial" pitchFamily="2" charset="0"/>
              </a:rPr>
              <a:t>. 31)</a:t>
            </a:r>
          </a:p>
          <a:p>
            <a:pPr marL="571500" indent="-571500" algn="just">
              <a:buFont typeface="Wingdings" panose="05000000000000000000" pitchFamily="2" charset="2"/>
              <a:buChar char="Ø"/>
            </a:pPr>
            <a:endParaRPr lang="en-ID" sz="3600" dirty="0">
              <a:latin typeface="Questrial" pitchFamily="2" charset="0"/>
              <a:ea typeface="Questrial" pitchFamily="2" charset="0"/>
              <a:cs typeface="Questrial" pitchFamily="2" charset="0"/>
            </a:endParaRPr>
          </a:p>
        </p:txBody>
      </p:sp>
      <p:grpSp>
        <p:nvGrpSpPr>
          <p:cNvPr id="100" name="Google Shape;100;p23">
            <a:extLst>
              <a:ext uri="{FF2B5EF4-FFF2-40B4-BE49-F238E27FC236}">
                <a16:creationId xmlns:a16="http://schemas.microsoft.com/office/drawing/2014/main" id="{D8158155-FC2A-5784-0C69-ABD19DEA73C3}"/>
              </a:ext>
            </a:extLst>
          </p:cNvPr>
          <p:cNvGrpSpPr/>
          <p:nvPr/>
        </p:nvGrpSpPr>
        <p:grpSpPr>
          <a:xfrm>
            <a:off x="0" y="-144661"/>
            <a:ext cx="1677797" cy="10431661"/>
            <a:chOff x="0" y="-192881"/>
            <a:chExt cx="2237063" cy="13908881"/>
          </a:xfrm>
        </p:grpSpPr>
        <p:grpSp>
          <p:nvGrpSpPr>
            <p:cNvPr id="101" name="Google Shape;101;p23">
              <a:extLst>
                <a:ext uri="{FF2B5EF4-FFF2-40B4-BE49-F238E27FC236}">
                  <a16:creationId xmlns:a16="http://schemas.microsoft.com/office/drawing/2014/main" id="{F1726C53-8E45-5B87-7E49-32C209DBB2FB}"/>
                </a:ext>
              </a:extLst>
            </p:cNvPr>
            <p:cNvGrpSpPr/>
            <p:nvPr/>
          </p:nvGrpSpPr>
          <p:grpSpPr>
            <a:xfrm>
              <a:off x="0" y="-192881"/>
              <a:ext cx="2237063" cy="13908881"/>
              <a:chOff x="0" y="-38100"/>
              <a:chExt cx="441889" cy="2747433"/>
            </a:xfrm>
          </p:grpSpPr>
          <p:sp>
            <p:nvSpPr>
              <p:cNvPr id="102" name="Google Shape;102;p23">
                <a:extLst>
                  <a:ext uri="{FF2B5EF4-FFF2-40B4-BE49-F238E27FC236}">
                    <a16:creationId xmlns:a16="http://schemas.microsoft.com/office/drawing/2014/main" id="{60CA033B-A3BB-7506-C32C-BC27A8503943}"/>
                  </a:ext>
                </a:extLst>
              </p:cNvPr>
              <p:cNvSpPr/>
              <p:nvPr/>
            </p:nvSpPr>
            <p:spPr>
              <a:xfrm>
                <a:off x="0" y="0"/>
                <a:ext cx="441889" cy="2709333"/>
              </a:xfrm>
              <a:custGeom>
                <a:avLst/>
                <a:gdLst/>
                <a:ahLst/>
                <a:cxnLst/>
                <a:rect l="l" t="t" r="r" b="b"/>
                <a:pathLst>
                  <a:path w="441889" h="2709333" extrusionOk="0">
                    <a:moveTo>
                      <a:pt x="0" y="0"/>
                    </a:moveTo>
                    <a:lnTo>
                      <a:pt x="441889" y="0"/>
                    </a:lnTo>
                    <a:lnTo>
                      <a:pt x="441889" y="2709333"/>
                    </a:lnTo>
                    <a:lnTo>
                      <a:pt x="0" y="2709333"/>
                    </a:lnTo>
                    <a:close/>
                  </a:path>
                </a:pathLst>
              </a:custGeom>
              <a:solidFill>
                <a:srgbClr val="122D6D"/>
              </a:solidFill>
              <a:ln>
                <a:noFill/>
              </a:ln>
            </p:spPr>
          </p:sp>
          <p:sp>
            <p:nvSpPr>
              <p:cNvPr id="103" name="Google Shape;103;p23">
                <a:extLst>
                  <a:ext uri="{FF2B5EF4-FFF2-40B4-BE49-F238E27FC236}">
                    <a16:creationId xmlns:a16="http://schemas.microsoft.com/office/drawing/2014/main" id="{02B3AA64-3B41-AB8C-2250-BCCCC5ABEEAE}"/>
                  </a:ext>
                </a:extLst>
              </p:cNvPr>
              <p:cNvSpPr txBox="1"/>
              <p:nvPr/>
            </p:nvSpPr>
            <p:spPr>
              <a:xfrm>
                <a:off x="0" y="-38100"/>
                <a:ext cx="441889"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4" name="Google Shape;104;p23">
              <a:extLst>
                <a:ext uri="{FF2B5EF4-FFF2-40B4-BE49-F238E27FC236}">
                  <a16:creationId xmlns:a16="http://schemas.microsoft.com/office/drawing/2014/main" id="{7A465F8D-0006-E66A-AC05-96B1AB2A5AF6}"/>
                </a:ext>
              </a:extLst>
            </p:cNvPr>
            <p:cNvGrpSpPr/>
            <p:nvPr/>
          </p:nvGrpSpPr>
          <p:grpSpPr>
            <a:xfrm>
              <a:off x="0" y="1178719"/>
              <a:ext cx="953011" cy="11165681"/>
              <a:chOff x="0" y="-38100"/>
              <a:chExt cx="188249" cy="2205567"/>
            </a:xfrm>
          </p:grpSpPr>
          <p:sp>
            <p:nvSpPr>
              <p:cNvPr id="105" name="Google Shape;105;p23">
                <a:extLst>
                  <a:ext uri="{FF2B5EF4-FFF2-40B4-BE49-F238E27FC236}">
                    <a16:creationId xmlns:a16="http://schemas.microsoft.com/office/drawing/2014/main" id="{E388F72E-36E4-4634-84B3-3BC0EF59E9BA}"/>
                  </a:ext>
                </a:extLst>
              </p:cNvPr>
              <p:cNvSpPr/>
              <p:nvPr/>
            </p:nvSpPr>
            <p:spPr>
              <a:xfrm>
                <a:off x="0" y="0"/>
                <a:ext cx="188249" cy="2167467"/>
              </a:xfrm>
              <a:custGeom>
                <a:avLst/>
                <a:gdLst/>
                <a:ahLst/>
                <a:cxnLst/>
                <a:rect l="l" t="t" r="r" b="b"/>
                <a:pathLst>
                  <a:path w="188249" h="2167467" extrusionOk="0">
                    <a:moveTo>
                      <a:pt x="0" y="0"/>
                    </a:moveTo>
                    <a:lnTo>
                      <a:pt x="188249" y="0"/>
                    </a:lnTo>
                    <a:lnTo>
                      <a:pt x="188249" y="2167467"/>
                    </a:lnTo>
                    <a:lnTo>
                      <a:pt x="0" y="2167467"/>
                    </a:lnTo>
                    <a:close/>
                  </a:path>
                </a:pathLst>
              </a:custGeom>
              <a:solidFill>
                <a:srgbClr val="C4AD72"/>
              </a:solidFill>
              <a:ln>
                <a:noFill/>
              </a:ln>
            </p:spPr>
          </p:sp>
          <p:sp>
            <p:nvSpPr>
              <p:cNvPr id="106" name="Google Shape;106;p23">
                <a:extLst>
                  <a:ext uri="{FF2B5EF4-FFF2-40B4-BE49-F238E27FC236}">
                    <a16:creationId xmlns:a16="http://schemas.microsoft.com/office/drawing/2014/main" id="{CFC7B488-D06C-AE0E-098E-104BDA2CFB96}"/>
                  </a:ext>
                </a:extLst>
              </p:cNvPr>
              <p:cNvSpPr txBox="1"/>
              <p:nvPr/>
            </p:nvSpPr>
            <p:spPr>
              <a:xfrm>
                <a:off x="0" y="-38100"/>
                <a:ext cx="188249" cy="2205567"/>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7" name="Google Shape;107;p23">
              <a:extLst>
                <a:ext uri="{FF2B5EF4-FFF2-40B4-BE49-F238E27FC236}">
                  <a16:creationId xmlns:a16="http://schemas.microsoft.com/office/drawing/2014/main" id="{943A2C05-918F-8FBA-293E-2A27480CE33B}"/>
                </a:ext>
              </a:extLst>
            </p:cNvPr>
            <p:cNvSpPr/>
            <p:nvPr/>
          </p:nvSpPr>
          <p:spPr>
            <a:xfrm>
              <a:off x="1118531" y="140625"/>
              <a:ext cx="1052078" cy="1572349"/>
            </a:xfrm>
            <a:custGeom>
              <a:avLst/>
              <a:gdLst/>
              <a:ahLst/>
              <a:cxnLst/>
              <a:rect l="l" t="t" r="r" b="b"/>
              <a:pathLst>
                <a:path w="1052078" h="1572349" extrusionOk="0">
                  <a:moveTo>
                    <a:pt x="0" y="0"/>
                  </a:moveTo>
                  <a:lnTo>
                    <a:pt x="1052078" y="0"/>
                  </a:lnTo>
                  <a:lnTo>
                    <a:pt x="1052078" y="1572349"/>
                  </a:lnTo>
                  <a:lnTo>
                    <a:pt x="0" y="1572349"/>
                  </a:lnTo>
                  <a:lnTo>
                    <a:pt x="0" y="0"/>
                  </a:lnTo>
                  <a:close/>
                </a:path>
              </a:pathLst>
            </a:custGeom>
            <a:blipFill rotWithShape="1">
              <a:blip r:embed="rId3">
                <a:alphaModFix/>
              </a:blip>
              <a:stretch>
                <a:fillRect l="-21957" r="-27485"/>
              </a:stretch>
            </a:blipFill>
            <a:ln>
              <a:noFill/>
            </a:ln>
          </p:spPr>
        </p:sp>
      </p:grpSp>
      <p:sp>
        <p:nvSpPr>
          <p:cNvPr id="2" name="Google Shape;93;p22">
            <a:extLst>
              <a:ext uri="{FF2B5EF4-FFF2-40B4-BE49-F238E27FC236}">
                <a16:creationId xmlns:a16="http://schemas.microsoft.com/office/drawing/2014/main" id="{B0775230-3CE9-165F-FC3C-22E88CADE8F4}"/>
              </a:ext>
            </a:extLst>
          </p:cNvPr>
          <p:cNvSpPr txBox="1"/>
          <p:nvPr/>
        </p:nvSpPr>
        <p:spPr>
          <a:xfrm>
            <a:off x="4884821" y="713259"/>
            <a:ext cx="9938084" cy="677108"/>
          </a:xfrm>
          <a:prstGeom prst="rect">
            <a:avLst/>
          </a:prstGeom>
          <a:solidFill>
            <a:schemeClr val="accent2">
              <a:lumMod val="20000"/>
              <a:lumOff val="80000"/>
            </a:schemeClr>
          </a:solidFill>
          <a:ln>
            <a:noFill/>
          </a:ln>
        </p:spPr>
        <p:txBody>
          <a:bodyPr spcFirstLastPara="1" wrap="square" lIns="0" tIns="0" rIns="0" bIns="0" anchor="t" anchorCtr="0">
            <a:spAutoFit/>
          </a:bodyPr>
          <a:lstStyle/>
          <a:p>
            <a:pPr algn="ctr"/>
            <a:r>
              <a:rPr lang="en-ID" sz="4400" dirty="0">
                <a:latin typeface="Questrial" pitchFamily="2" charset="0"/>
                <a:ea typeface="Questrial" pitchFamily="2" charset="0"/>
                <a:cs typeface="Questrial" pitchFamily="2" charset="0"/>
              </a:rPr>
              <a:t>Mahar </a:t>
            </a:r>
            <a:r>
              <a:rPr lang="en-ID" sz="4400" dirty="0" err="1">
                <a:latin typeface="Questrial" pitchFamily="2" charset="0"/>
                <a:ea typeface="Questrial" pitchFamily="2" charset="0"/>
                <a:cs typeface="Questrial" pitchFamily="2" charset="0"/>
              </a:rPr>
              <a:t>dalam</a:t>
            </a:r>
            <a:r>
              <a:rPr lang="en-ID" sz="4400" dirty="0">
                <a:latin typeface="Questrial" pitchFamily="2" charset="0"/>
                <a:ea typeface="Questrial" pitchFamily="2" charset="0"/>
                <a:cs typeface="Questrial" pitchFamily="2" charset="0"/>
              </a:rPr>
              <a:t> Riwayat</a:t>
            </a:r>
          </a:p>
        </p:txBody>
      </p:sp>
      <p:pic>
        <p:nvPicPr>
          <p:cNvPr id="3" name="Picture 2">
            <a:extLst>
              <a:ext uri="{FF2B5EF4-FFF2-40B4-BE49-F238E27FC236}">
                <a16:creationId xmlns:a16="http://schemas.microsoft.com/office/drawing/2014/main" id="{0B8AA534-724A-EEB1-45EA-8DD6408BB774}"/>
              </a:ext>
            </a:extLst>
          </p:cNvPr>
          <p:cNvPicPr>
            <a:picLocks noChangeAspect="1"/>
          </p:cNvPicPr>
          <p:nvPr/>
        </p:nvPicPr>
        <p:blipFill>
          <a:blip r:embed="rId4"/>
          <a:stretch>
            <a:fillRect/>
          </a:stretch>
        </p:blipFill>
        <p:spPr>
          <a:xfrm>
            <a:off x="12348961" y="1973178"/>
            <a:ext cx="5703908" cy="7448193"/>
          </a:xfrm>
          <a:prstGeom prst="rect">
            <a:avLst/>
          </a:prstGeom>
        </p:spPr>
      </p:pic>
    </p:spTree>
    <p:extLst>
      <p:ext uri="{BB962C8B-B14F-4D97-AF65-F5344CB8AC3E}">
        <p14:creationId xmlns:p14="http://schemas.microsoft.com/office/powerpoint/2010/main" val="2400012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a:extLst>
            <a:ext uri="{FF2B5EF4-FFF2-40B4-BE49-F238E27FC236}">
              <a16:creationId xmlns:a16="http://schemas.microsoft.com/office/drawing/2014/main" id="{1208DCE3-8160-8D5B-B86E-235BE5FD409D}"/>
            </a:ext>
          </a:extLst>
        </p:cNvPr>
        <p:cNvGrpSpPr/>
        <p:nvPr/>
      </p:nvGrpSpPr>
      <p:grpSpPr>
        <a:xfrm>
          <a:off x="0" y="0"/>
          <a:ext cx="0" cy="0"/>
          <a:chOff x="0" y="0"/>
          <a:chExt cx="0" cy="0"/>
        </a:xfrm>
      </p:grpSpPr>
      <p:sp>
        <p:nvSpPr>
          <p:cNvPr id="99" name="Google Shape;99;p23">
            <a:extLst>
              <a:ext uri="{FF2B5EF4-FFF2-40B4-BE49-F238E27FC236}">
                <a16:creationId xmlns:a16="http://schemas.microsoft.com/office/drawing/2014/main" id="{4501A7EC-3697-2ADE-CD9E-D6C479B3C120}"/>
              </a:ext>
            </a:extLst>
          </p:cNvPr>
          <p:cNvSpPr txBox="1"/>
          <p:nvPr/>
        </p:nvSpPr>
        <p:spPr>
          <a:xfrm>
            <a:off x="2165685" y="1660358"/>
            <a:ext cx="15304170" cy="7140416"/>
          </a:xfrm>
          <a:prstGeom prst="rect">
            <a:avLst/>
          </a:prstGeom>
          <a:solidFill>
            <a:schemeClr val="accent2">
              <a:lumMod val="20000"/>
              <a:lumOff val="80000"/>
            </a:schemeClr>
          </a:solidFill>
          <a:ln>
            <a:noFill/>
          </a:ln>
        </p:spPr>
        <p:txBody>
          <a:bodyPr spcFirstLastPara="1" wrap="square" lIns="0" tIns="0" rIns="0" bIns="0" anchor="t" anchorCtr="0">
            <a:spAutoFit/>
          </a:bodyPr>
          <a:lstStyle/>
          <a:p>
            <a:pPr marL="457200" indent="-457200">
              <a:buFont typeface="Wingdings" panose="05000000000000000000" pitchFamily="2" charset="2"/>
              <a:buChar char="Ø"/>
            </a:pPr>
            <a:r>
              <a:rPr lang="en-ID" sz="3200" dirty="0">
                <a:latin typeface="Questrial" pitchFamily="2" charset="0"/>
                <a:ea typeface="Questrial" pitchFamily="2" charset="0"/>
                <a:cs typeface="Questrial" pitchFamily="2" charset="0"/>
              </a:rPr>
              <a:t>Mahar </a:t>
            </a:r>
            <a:r>
              <a:rPr lang="en-ID" sz="3200" dirty="0" err="1">
                <a:latin typeface="Questrial" pitchFamily="2" charset="0"/>
                <a:ea typeface="Questrial" pitchFamily="2" charset="0"/>
                <a:cs typeface="Questrial" pitchFamily="2" charset="0"/>
              </a:rPr>
              <a:t>Musamma</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mahar</a:t>
            </a:r>
            <a:r>
              <a:rPr lang="en-ID" sz="3200" dirty="0">
                <a:latin typeface="Questrial" pitchFamily="2" charset="0"/>
                <a:ea typeface="Questrial" pitchFamily="2" charset="0"/>
                <a:cs typeface="Questrial" pitchFamily="2" charset="0"/>
              </a:rPr>
              <a:t> yang </a:t>
            </a:r>
            <a:r>
              <a:rPr lang="en-ID" sz="3200" dirty="0" err="1">
                <a:latin typeface="Questrial" pitchFamily="2" charset="0"/>
                <a:ea typeface="Questrial" pitchFamily="2" charset="0"/>
                <a:cs typeface="Questrial" pitchFamily="2" charset="0"/>
              </a:rPr>
              <a:t>jumlahnya</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telah</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disetujui</a:t>
            </a:r>
            <a:r>
              <a:rPr lang="en-ID" sz="3200" dirty="0">
                <a:latin typeface="Questrial" pitchFamily="2" charset="0"/>
                <a:ea typeface="Questrial" pitchFamily="2" charset="0"/>
                <a:cs typeface="Questrial" pitchFamily="2" charset="0"/>
              </a:rPr>
              <a:t> oleh </a:t>
            </a:r>
            <a:r>
              <a:rPr lang="en-ID" sz="3200" dirty="0" err="1">
                <a:latin typeface="Questrial" pitchFamily="2" charset="0"/>
                <a:ea typeface="Questrial" pitchFamily="2" charset="0"/>
                <a:cs typeface="Questrial" pitchFamily="2" charset="0"/>
              </a:rPr>
              <a:t>kedua</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belah</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pihak</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sebelum</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terjadi</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akad</a:t>
            </a:r>
            <a:r>
              <a:rPr lang="en-ID" sz="3200" dirty="0">
                <a:latin typeface="Questrial" pitchFamily="2" charset="0"/>
                <a:ea typeface="Questrial" pitchFamily="2" charset="0"/>
                <a:cs typeface="Questrial" pitchFamily="2" charset="0"/>
              </a:rPr>
              <a:t> nikah </a:t>
            </a:r>
          </a:p>
          <a:p>
            <a:r>
              <a:rPr lang="en-ID" sz="3200" dirty="0">
                <a:latin typeface="Questrial" pitchFamily="2" charset="0"/>
                <a:ea typeface="Questrial" pitchFamily="2" charset="0"/>
                <a:cs typeface="Questrial" pitchFamily="2" charset="0"/>
              </a:rPr>
              <a:t>	Mahar </a:t>
            </a:r>
            <a:r>
              <a:rPr lang="en-ID" sz="3200" dirty="0" err="1">
                <a:latin typeface="Questrial" pitchFamily="2" charset="0"/>
                <a:ea typeface="Questrial" pitchFamily="2" charset="0"/>
                <a:cs typeface="Questrial" pitchFamily="2" charset="0"/>
              </a:rPr>
              <a:t>harus</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ditentukan</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secara</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jelas</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antara</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kedua</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belah</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pihak</a:t>
            </a:r>
            <a:r>
              <a:rPr lang="en-ID" sz="3200" dirty="0">
                <a:latin typeface="Questrial" pitchFamily="2" charset="0"/>
                <a:ea typeface="Questrial" pitchFamily="2" charset="0"/>
                <a:cs typeface="Questrial" pitchFamily="2" charset="0"/>
              </a:rPr>
              <a:t> dan </a:t>
            </a:r>
            <a:r>
              <a:rPr lang="en-ID" sz="3200" dirty="0" err="1">
                <a:latin typeface="Questrial" pitchFamily="2" charset="0"/>
                <a:ea typeface="Questrial" pitchFamily="2" charset="0"/>
                <a:cs typeface="Questrial" pitchFamily="2" charset="0"/>
              </a:rPr>
              <a:t>tidak</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samar-samar</a:t>
            </a:r>
            <a:r>
              <a:rPr lang="en-ID" sz="3200" dirty="0">
                <a:latin typeface="Questrial" pitchFamily="2" charset="0"/>
                <a:ea typeface="Questrial" pitchFamily="2" charset="0"/>
                <a:cs typeface="Questrial" pitchFamily="2" charset="0"/>
              </a:rPr>
              <a:t> </a:t>
            </a:r>
            <a:endParaRPr lang="en-ID" sz="3200" dirty="0">
              <a:solidFill>
                <a:schemeClr val="tx1"/>
              </a:solidFill>
              <a:latin typeface="Questrial" pitchFamily="2" charset="0"/>
              <a:ea typeface="Questrial" pitchFamily="2" charset="0"/>
              <a:cs typeface="Questrial" pitchFamily="2" charset="0"/>
            </a:endParaRPr>
          </a:p>
          <a:p>
            <a:pPr marL="457200" indent="-457200">
              <a:buFont typeface="Wingdings" panose="05000000000000000000" pitchFamily="2" charset="2"/>
              <a:buChar char="Ø"/>
            </a:pPr>
            <a:r>
              <a:rPr lang="en-ID" sz="3200" dirty="0">
                <a:solidFill>
                  <a:schemeClr val="tx1"/>
                </a:solidFill>
                <a:latin typeface="Questrial" pitchFamily="2" charset="0"/>
                <a:ea typeface="Questrial" pitchFamily="2" charset="0"/>
                <a:cs typeface="Questrial" pitchFamily="2" charset="0"/>
              </a:rPr>
              <a:t>Mahar </a:t>
            </a:r>
            <a:r>
              <a:rPr lang="en-ID" sz="3200" dirty="0" err="1">
                <a:solidFill>
                  <a:schemeClr val="tx1"/>
                </a:solidFill>
                <a:latin typeface="Questrial" pitchFamily="2" charset="0"/>
                <a:ea typeface="Questrial" pitchFamily="2" charset="0"/>
                <a:cs typeface="Questrial" pitchFamily="2" charset="0"/>
              </a:rPr>
              <a:t>Mitsil</a:t>
            </a:r>
            <a:r>
              <a:rPr lang="en-ID" sz="3200" dirty="0">
                <a:solidFill>
                  <a:schemeClr val="tx1"/>
                </a:solidFill>
                <a:latin typeface="Questrial" pitchFamily="2" charset="0"/>
                <a:ea typeface="Questrial" pitchFamily="2" charset="0"/>
                <a:cs typeface="Questrial" pitchFamily="2" charset="0"/>
              </a:rPr>
              <a:t> (</a:t>
            </a:r>
            <a:r>
              <a:rPr lang="en-ID" sz="3200" dirty="0" err="1">
                <a:solidFill>
                  <a:schemeClr val="tx1"/>
                </a:solidFill>
                <a:latin typeface="Questrial" pitchFamily="2" charset="0"/>
                <a:ea typeface="Questrial" pitchFamily="2" charset="0"/>
                <a:cs typeface="Questrial" pitchFamily="2" charset="0"/>
              </a:rPr>
              <a:t>sepadan</a:t>
            </a:r>
            <a:r>
              <a:rPr lang="en-ID" sz="3200" dirty="0">
                <a:solidFill>
                  <a:schemeClr val="tx1"/>
                </a:solidFill>
                <a:latin typeface="Questrial" pitchFamily="2" charset="0"/>
                <a:ea typeface="Questrial" pitchFamily="2" charset="0"/>
                <a:cs typeface="Questrial" pitchFamily="2" charset="0"/>
              </a:rPr>
              <a:t>) </a:t>
            </a:r>
            <a:r>
              <a:rPr lang="en-ID" sz="3200" dirty="0" err="1">
                <a:solidFill>
                  <a:schemeClr val="tx1"/>
                </a:solidFill>
                <a:latin typeface="Questrial" pitchFamily="2" charset="0"/>
                <a:ea typeface="Questrial" pitchFamily="2" charset="0"/>
                <a:cs typeface="Questrial" pitchFamily="2" charset="0"/>
              </a:rPr>
              <a:t>mahar</a:t>
            </a:r>
            <a:r>
              <a:rPr lang="en-ID" sz="3200" dirty="0">
                <a:solidFill>
                  <a:schemeClr val="tx1"/>
                </a:solidFill>
                <a:latin typeface="Questrial" pitchFamily="2" charset="0"/>
                <a:ea typeface="Questrial" pitchFamily="2" charset="0"/>
                <a:cs typeface="Questrial" pitchFamily="2" charset="0"/>
              </a:rPr>
              <a:t> </a:t>
            </a:r>
            <a:r>
              <a:rPr lang="en-ID" sz="3200" dirty="0" err="1">
                <a:solidFill>
                  <a:schemeClr val="tx1"/>
                </a:solidFill>
                <a:latin typeface="Questrial" pitchFamily="2" charset="0"/>
                <a:ea typeface="Questrial" pitchFamily="2" charset="0"/>
                <a:cs typeface="Questrial" pitchFamily="2" charset="0"/>
              </a:rPr>
              <a:t>mitsil</a:t>
            </a:r>
            <a:r>
              <a:rPr lang="en-ID" sz="3200" dirty="0">
                <a:solidFill>
                  <a:schemeClr val="tx1"/>
                </a:solidFill>
                <a:latin typeface="Questrial" pitchFamily="2" charset="0"/>
                <a:ea typeface="Questrial" pitchFamily="2" charset="0"/>
                <a:cs typeface="Questrial" pitchFamily="2" charset="0"/>
              </a:rPr>
              <a:t> </a:t>
            </a:r>
            <a:r>
              <a:rPr lang="en-ID" sz="3200" dirty="0" err="1">
                <a:solidFill>
                  <a:schemeClr val="tx1"/>
                </a:solidFill>
                <a:latin typeface="Questrial" pitchFamily="2" charset="0"/>
                <a:ea typeface="Questrial" pitchFamily="2" charset="0"/>
                <a:cs typeface="Questrial" pitchFamily="2" charset="0"/>
              </a:rPr>
              <a:t>yaitu</a:t>
            </a:r>
            <a:r>
              <a:rPr lang="en-ID" sz="3200" dirty="0">
                <a:solidFill>
                  <a:schemeClr val="tx1"/>
                </a:solidFill>
                <a:latin typeface="Questrial" pitchFamily="2" charset="0"/>
                <a:ea typeface="Questrial" pitchFamily="2" charset="0"/>
                <a:cs typeface="Questrial" pitchFamily="2" charset="0"/>
              </a:rPr>
              <a:t> </a:t>
            </a:r>
            <a:r>
              <a:rPr lang="en-ID" sz="3200" dirty="0" err="1">
                <a:solidFill>
                  <a:schemeClr val="tx1"/>
                </a:solidFill>
                <a:latin typeface="Questrial" pitchFamily="2" charset="0"/>
                <a:ea typeface="Questrial" pitchFamily="2" charset="0"/>
                <a:cs typeface="Questrial" pitchFamily="2" charset="0"/>
              </a:rPr>
              <a:t>mahar</a:t>
            </a:r>
            <a:r>
              <a:rPr lang="en-ID" sz="3200" dirty="0">
                <a:solidFill>
                  <a:schemeClr val="tx1"/>
                </a:solidFill>
                <a:latin typeface="Questrial" pitchFamily="2" charset="0"/>
                <a:ea typeface="Questrial" pitchFamily="2" charset="0"/>
                <a:cs typeface="Questrial" pitchFamily="2" charset="0"/>
              </a:rPr>
              <a:t> yang </a:t>
            </a:r>
            <a:r>
              <a:rPr lang="en-ID" sz="3200" dirty="0" err="1">
                <a:solidFill>
                  <a:schemeClr val="tx1"/>
                </a:solidFill>
                <a:latin typeface="Questrial" pitchFamily="2" charset="0"/>
                <a:ea typeface="Questrial" pitchFamily="2" charset="0"/>
                <a:cs typeface="Questrial" pitchFamily="2" charset="0"/>
              </a:rPr>
              <a:t>tidak</a:t>
            </a:r>
            <a:r>
              <a:rPr lang="en-ID" sz="3200" dirty="0">
                <a:solidFill>
                  <a:schemeClr val="tx1"/>
                </a:solidFill>
                <a:latin typeface="Questrial" pitchFamily="2" charset="0"/>
                <a:ea typeface="Questrial" pitchFamily="2" charset="0"/>
                <a:cs typeface="Questrial" pitchFamily="2" charset="0"/>
              </a:rPr>
              <a:t> </a:t>
            </a:r>
            <a:r>
              <a:rPr lang="en-ID" sz="3200" dirty="0" err="1">
                <a:solidFill>
                  <a:schemeClr val="tx1"/>
                </a:solidFill>
                <a:latin typeface="Questrial" pitchFamily="2" charset="0"/>
                <a:ea typeface="Questrial" pitchFamily="2" charset="0"/>
                <a:cs typeface="Questrial" pitchFamily="2" charset="0"/>
              </a:rPr>
              <a:t>disebut</a:t>
            </a:r>
            <a:r>
              <a:rPr lang="en-ID" sz="3200" dirty="0">
                <a:solidFill>
                  <a:schemeClr val="tx1"/>
                </a:solidFill>
                <a:latin typeface="Questrial" pitchFamily="2" charset="0"/>
                <a:ea typeface="Questrial" pitchFamily="2" charset="0"/>
                <a:cs typeface="Questrial" pitchFamily="2" charset="0"/>
              </a:rPr>
              <a:t> </a:t>
            </a:r>
            <a:r>
              <a:rPr lang="en-ID" sz="3200" dirty="0" err="1">
                <a:solidFill>
                  <a:schemeClr val="tx1"/>
                </a:solidFill>
                <a:latin typeface="Questrial" pitchFamily="2" charset="0"/>
                <a:ea typeface="Questrial" pitchFamily="2" charset="0"/>
                <a:cs typeface="Questrial" pitchFamily="2" charset="0"/>
              </a:rPr>
              <a:t>besar</a:t>
            </a:r>
            <a:r>
              <a:rPr lang="en-ID" sz="3200" dirty="0">
                <a:solidFill>
                  <a:schemeClr val="tx1"/>
                </a:solidFill>
                <a:latin typeface="Questrial" pitchFamily="2" charset="0"/>
                <a:ea typeface="Questrial" pitchFamily="2" charset="0"/>
                <a:cs typeface="Questrial" pitchFamily="2" charset="0"/>
              </a:rPr>
              <a:t> </a:t>
            </a:r>
            <a:r>
              <a:rPr lang="en-ID" sz="3200" dirty="0" err="1">
                <a:solidFill>
                  <a:schemeClr val="tx1"/>
                </a:solidFill>
                <a:latin typeface="Questrial" pitchFamily="2" charset="0"/>
                <a:ea typeface="Questrial" pitchFamily="2" charset="0"/>
                <a:cs typeface="Questrial" pitchFamily="2" charset="0"/>
              </a:rPr>
              <a:t>kadarnya</a:t>
            </a:r>
            <a:r>
              <a:rPr lang="en-ID" sz="3200" dirty="0">
                <a:solidFill>
                  <a:schemeClr val="tx1"/>
                </a:solidFill>
                <a:latin typeface="Questrial" pitchFamily="2" charset="0"/>
                <a:ea typeface="Questrial" pitchFamily="2" charset="0"/>
                <a:cs typeface="Questrial" pitchFamily="2" charset="0"/>
              </a:rPr>
              <a:t> pada </a:t>
            </a:r>
            <a:r>
              <a:rPr lang="en-ID" sz="3200" dirty="0" err="1">
                <a:solidFill>
                  <a:schemeClr val="tx1"/>
                </a:solidFill>
                <a:latin typeface="Questrial" pitchFamily="2" charset="0"/>
                <a:ea typeface="Questrial" pitchFamily="2" charset="0"/>
                <a:cs typeface="Questrial" pitchFamily="2" charset="0"/>
              </a:rPr>
              <a:t>saat</a:t>
            </a:r>
            <a:r>
              <a:rPr lang="en-ID" sz="3200" dirty="0">
                <a:solidFill>
                  <a:schemeClr val="tx1"/>
                </a:solidFill>
                <a:latin typeface="Questrial" pitchFamily="2" charset="0"/>
                <a:ea typeface="Questrial" pitchFamily="2" charset="0"/>
                <a:cs typeface="Questrial" pitchFamily="2" charset="0"/>
              </a:rPr>
              <a:t> </a:t>
            </a:r>
            <a:r>
              <a:rPr lang="en-ID" sz="3200" dirty="0" err="1">
                <a:solidFill>
                  <a:schemeClr val="tx1"/>
                </a:solidFill>
                <a:latin typeface="Questrial" pitchFamily="2" charset="0"/>
                <a:ea typeface="Questrial" pitchFamily="2" charset="0"/>
                <a:cs typeface="Questrial" pitchFamily="2" charset="0"/>
              </a:rPr>
              <a:t>sebelum</a:t>
            </a:r>
            <a:r>
              <a:rPr lang="en-ID" sz="3200" dirty="0">
                <a:solidFill>
                  <a:schemeClr val="tx1"/>
                </a:solidFill>
                <a:latin typeface="Questrial" pitchFamily="2" charset="0"/>
                <a:ea typeface="Questrial" pitchFamily="2" charset="0"/>
                <a:cs typeface="Questrial" pitchFamily="2" charset="0"/>
              </a:rPr>
              <a:t> </a:t>
            </a:r>
            <a:r>
              <a:rPr lang="en-ID" sz="3200" dirty="0" err="1">
                <a:solidFill>
                  <a:schemeClr val="tx1"/>
                </a:solidFill>
                <a:latin typeface="Questrial" pitchFamily="2" charset="0"/>
                <a:ea typeface="Questrial" pitchFamily="2" charset="0"/>
                <a:cs typeface="Questrial" pitchFamily="2" charset="0"/>
              </a:rPr>
              <a:t>ataupun</a:t>
            </a:r>
            <a:r>
              <a:rPr lang="en-ID" sz="3200" dirty="0">
                <a:solidFill>
                  <a:schemeClr val="tx1"/>
                </a:solidFill>
                <a:latin typeface="Questrial" pitchFamily="2" charset="0"/>
                <a:ea typeface="Questrial" pitchFamily="2" charset="0"/>
                <a:cs typeface="Questrial" pitchFamily="2" charset="0"/>
              </a:rPr>
              <a:t> </a:t>
            </a:r>
            <a:r>
              <a:rPr lang="en-ID" sz="3200" dirty="0" err="1">
                <a:solidFill>
                  <a:schemeClr val="tx1"/>
                </a:solidFill>
                <a:latin typeface="Questrial" pitchFamily="2" charset="0"/>
                <a:ea typeface="Questrial" pitchFamily="2" charset="0"/>
                <a:cs typeface="Questrial" pitchFamily="2" charset="0"/>
              </a:rPr>
              <a:t>ketika</a:t>
            </a:r>
            <a:r>
              <a:rPr lang="en-ID" sz="3200" dirty="0">
                <a:solidFill>
                  <a:schemeClr val="tx1"/>
                </a:solidFill>
                <a:latin typeface="Questrial" pitchFamily="2" charset="0"/>
                <a:ea typeface="Questrial" pitchFamily="2" charset="0"/>
                <a:cs typeface="Questrial" pitchFamily="2" charset="0"/>
              </a:rPr>
              <a:t> </a:t>
            </a:r>
            <a:r>
              <a:rPr lang="en-ID" sz="3200" dirty="0" err="1">
                <a:solidFill>
                  <a:schemeClr val="tx1"/>
                </a:solidFill>
                <a:latin typeface="Questrial" pitchFamily="2" charset="0"/>
                <a:ea typeface="Questrial" pitchFamily="2" charset="0"/>
                <a:cs typeface="Questrial" pitchFamily="2" charset="0"/>
              </a:rPr>
              <a:t>terjadi</a:t>
            </a:r>
            <a:r>
              <a:rPr lang="en-ID" sz="3200" dirty="0">
                <a:solidFill>
                  <a:schemeClr val="tx1"/>
                </a:solidFill>
                <a:latin typeface="Questrial" pitchFamily="2" charset="0"/>
                <a:ea typeface="Questrial" pitchFamily="2" charset="0"/>
                <a:cs typeface="Questrial" pitchFamily="2" charset="0"/>
              </a:rPr>
              <a:t> </a:t>
            </a:r>
            <a:r>
              <a:rPr lang="en-ID" sz="3200" dirty="0" err="1">
                <a:solidFill>
                  <a:schemeClr val="tx1"/>
                </a:solidFill>
                <a:latin typeface="Questrial" pitchFamily="2" charset="0"/>
                <a:ea typeface="Questrial" pitchFamily="2" charset="0"/>
                <a:cs typeface="Questrial" pitchFamily="2" charset="0"/>
              </a:rPr>
              <a:t>pernikahan</a:t>
            </a:r>
            <a:r>
              <a:rPr lang="en-ID" sz="3200" dirty="0">
                <a:solidFill>
                  <a:schemeClr val="tx1"/>
                </a:solidFill>
                <a:latin typeface="Questrial" pitchFamily="2" charset="0"/>
                <a:ea typeface="Questrial" pitchFamily="2" charset="0"/>
                <a:cs typeface="Questrial" pitchFamily="2" charset="0"/>
              </a:rPr>
              <a:t> </a:t>
            </a:r>
            <a:r>
              <a:rPr lang="en-ID" sz="3200" dirty="0" err="1">
                <a:solidFill>
                  <a:schemeClr val="tx1"/>
                </a:solidFill>
                <a:latin typeface="Questrial" pitchFamily="2" charset="0"/>
                <a:ea typeface="Questrial" pitchFamily="2" charset="0"/>
                <a:cs typeface="Questrial" pitchFamily="2" charset="0"/>
              </a:rPr>
              <a:t>atau</a:t>
            </a:r>
            <a:r>
              <a:rPr lang="en-ID" sz="3200" dirty="0">
                <a:solidFill>
                  <a:schemeClr val="tx1"/>
                </a:solidFill>
                <a:latin typeface="Questrial" pitchFamily="2" charset="0"/>
                <a:ea typeface="Questrial" pitchFamily="2" charset="0"/>
                <a:cs typeface="Questrial" pitchFamily="2" charset="0"/>
              </a:rPr>
              <a:t> </a:t>
            </a:r>
            <a:r>
              <a:rPr lang="en-ID" sz="3200" dirty="0" err="1">
                <a:solidFill>
                  <a:schemeClr val="tx1"/>
                </a:solidFill>
                <a:latin typeface="Questrial" pitchFamily="2" charset="0"/>
                <a:ea typeface="Questrial" pitchFamily="2" charset="0"/>
                <a:cs typeface="Questrial" pitchFamily="2" charset="0"/>
              </a:rPr>
              <a:t>mahar</a:t>
            </a:r>
            <a:r>
              <a:rPr lang="en-ID" sz="3200" dirty="0">
                <a:solidFill>
                  <a:schemeClr val="tx1"/>
                </a:solidFill>
                <a:latin typeface="Questrial" pitchFamily="2" charset="0"/>
                <a:ea typeface="Questrial" pitchFamily="2" charset="0"/>
                <a:cs typeface="Questrial" pitchFamily="2" charset="0"/>
              </a:rPr>
              <a:t> yang </a:t>
            </a:r>
            <a:r>
              <a:rPr lang="en-ID" sz="3200" dirty="0" err="1">
                <a:solidFill>
                  <a:schemeClr val="tx1"/>
                </a:solidFill>
                <a:latin typeface="Questrial" pitchFamily="2" charset="0"/>
                <a:ea typeface="Questrial" pitchFamily="2" charset="0"/>
                <a:cs typeface="Questrial" pitchFamily="2" charset="0"/>
              </a:rPr>
              <a:t>diukur</a:t>
            </a:r>
            <a:r>
              <a:rPr lang="en-ID" sz="3200" dirty="0">
                <a:solidFill>
                  <a:schemeClr val="tx1"/>
                </a:solidFill>
                <a:latin typeface="Questrial" pitchFamily="2" charset="0"/>
                <a:ea typeface="Questrial" pitchFamily="2" charset="0"/>
                <a:cs typeface="Questrial" pitchFamily="2" charset="0"/>
              </a:rPr>
              <a:t> (</a:t>
            </a:r>
            <a:r>
              <a:rPr lang="en-ID" sz="3200" dirty="0" err="1">
                <a:solidFill>
                  <a:schemeClr val="tx1"/>
                </a:solidFill>
                <a:latin typeface="Questrial" pitchFamily="2" charset="0"/>
                <a:ea typeface="Questrial" pitchFamily="2" charset="0"/>
                <a:cs typeface="Questrial" pitchFamily="2" charset="0"/>
              </a:rPr>
              <a:t>sepadan</a:t>
            </a:r>
            <a:r>
              <a:rPr lang="en-ID" sz="3200" dirty="0">
                <a:solidFill>
                  <a:schemeClr val="tx1"/>
                </a:solidFill>
                <a:latin typeface="Questrial" pitchFamily="2" charset="0"/>
                <a:ea typeface="Questrial" pitchFamily="2" charset="0"/>
                <a:cs typeface="Questrial" pitchFamily="2" charset="0"/>
              </a:rPr>
              <a:t>) </a:t>
            </a:r>
            <a:r>
              <a:rPr lang="en-ID" sz="3200" dirty="0" err="1">
                <a:solidFill>
                  <a:schemeClr val="tx1"/>
                </a:solidFill>
                <a:latin typeface="Questrial" pitchFamily="2" charset="0"/>
                <a:ea typeface="Questrial" pitchFamily="2" charset="0"/>
                <a:cs typeface="Questrial" pitchFamily="2" charset="0"/>
              </a:rPr>
              <a:t>dengan</a:t>
            </a:r>
            <a:r>
              <a:rPr lang="en-ID" sz="3200" dirty="0">
                <a:solidFill>
                  <a:schemeClr val="tx1"/>
                </a:solidFill>
                <a:latin typeface="Questrial" pitchFamily="2" charset="0"/>
                <a:ea typeface="Questrial" pitchFamily="2" charset="0"/>
                <a:cs typeface="Questrial" pitchFamily="2" charset="0"/>
              </a:rPr>
              <a:t> </a:t>
            </a:r>
            <a:r>
              <a:rPr lang="en-ID" sz="3200" dirty="0" err="1">
                <a:solidFill>
                  <a:schemeClr val="tx1"/>
                </a:solidFill>
                <a:latin typeface="Questrial" pitchFamily="2" charset="0"/>
                <a:ea typeface="Questrial" pitchFamily="2" charset="0"/>
                <a:cs typeface="Questrial" pitchFamily="2" charset="0"/>
              </a:rPr>
              <a:t>mahar</a:t>
            </a:r>
            <a:r>
              <a:rPr lang="en-ID" sz="3200" dirty="0">
                <a:solidFill>
                  <a:schemeClr val="tx1"/>
                </a:solidFill>
                <a:latin typeface="Questrial" pitchFamily="2" charset="0"/>
                <a:ea typeface="Questrial" pitchFamily="2" charset="0"/>
                <a:cs typeface="Questrial" pitchFamily="2" charset="0"/>
              </a:rPr>
              <a:t> yang </a:t>
            </a:r>
            <a:r>
              <a:rPr lang="en-ID" sz="3200" dirty="0" err="1">
                <a:solidFill>
                  <a:schemeClr val="tx1"/>
                </a:solidFill>
                <a:latin typeface="Questrial" pitchFamily="2" charset="0"/>
                <a:ea typeface="Questrial" pitchFamily="2" charset="0"/>
                <a:cs typeface="Questrial" pitchFamily="2" charset="0"/>
              </a:rPr>
              <a:t>pernah</a:t>
            </a:r>
            <a:r>
              <a:rPr lang="en-ID" sz="3200" dirty="0">
                <a:solidFill>
                  <a:schemeClr val="tx1"/>
                </a:solidFill>
                <a:latin typeface="Questrial" pitchFamily="2" charset="0"/>
                <a:ea typeface="Questrial" pitchFamily="2" charset="0"/>
                <a:cs typeface="Questrial" pitchFamily="2" charset="0"/>
              </a:rPr>
              <a:t> </a:t>
            </a:r>
            <a:r>
              <a:rPr lang="en-ID" sz="3200" dirty="0" err="1">
                <a:solidFill>
                  <a:schemeClr val="tx1"/>
                </a:solidFill>
                <a:latin typeface="Questrial" pitchFamily="2" charset="0"/>
                <a:ea typeface="Questrial" pitchFamily="2" charset="0"/>
                <a:cs typeface="Questrial" pitchFamily="2" charset="0"/>
              </a:rPr>
              <a:t>diterima</a:t>
            </a:r>
            <a:r>
              <a:rPr lang="en-ID" sz="3200" dirty="0">
                <a:solidFill>
                  <a:schemeClr val="tx1"/>
                </a:solidFill>
                <a:latin typeface="Questrial" pitchFamily="2" charset="0"/>
                <a:ea typeface="Questrial" pitchFamily="2" charset="0"/>
                <a:cs typeface="Questrial" pitchFamily="2" charset="0"/>
              </a:rPr>
              <a:t> oleh </a:t>
            </a:r>
            <a:r>
              <a:rPr lang="en-ID" sz="3200" dirty="0" err="1">
                <a:solidFill>
                  <a:schemeClr val="tx1"/>
                </a:solidFill>
                <a:latin typeface="Questrial" pitchFamily="2" charset="0"/>
                <a:ea typeface="Questrial" pitchFamily="2" charset="0"/>
                <a:cs typeface="Questrial" pitchFamily="2" charset="0"/>
              </a:rPr>
              <a:t>keluarga</a:t>
            </a:r>
            <a:r>
              <a:rPr lang="en-ID" sz="3200" dirty="0">
                <a:solidFill>
                  <a:schemeClr val="tx1"/>
                </a:solidFill>
                <a:latin typeface="Questrial" pitchFamily="2" charset="0"/>
                <a:ea typeface="Questrial" pitchFamily="2" charset="0"/>
                <a:cs typeface="Questrial" pitchFamily="2" charset="0"/>
              </a:rPr>
              <a:t> </a:t>
            </a:r>
            <a:r>
              <a:rPr lang="en-ID" sz="3200" dirty="0" err="1">
                <a:solidFill>
                  <a:schemeClr val="tx1"/>
                </a:solidFill>
                <a:latin typeface="Questrial" pitchFamily="2" charset="0"/>
                <a:ea typeface="Questrial" pitchFamily="2" charset="0"/>
                <a:cs typeface="Questrial" pitchFamily="2" charset="0"/>
              </a:rPr>
              <a:t>terdekat</a:t>
            </a:r>
            <a:r>
              <a:rPr lang="en-ID" sz="3200" dirty="0">
                <a:solidFill>
                  <a:schemeClr val="tx1"/>
                </a:solidFill>
                <a:latin typeface="Questrial" pitchFamily="2" charset="0"/>
                <a:ea typeface="Questrial" pitchFamily="2" charset="0"/>
                <a:cs typeface="Questrial" pitchFamily="2" charset="0"/>
              </a:rPr>
              <a:t>, status </a:t>
            </a:r>
            <a:r>
              <a:rPr lang="en-ID" sz="3200" dirty="0" err="1">
                <a:solidFill>
                  <a:schemeClr val="tx1"/>
                </a:solidFill>
                <a:latin typeface="Questrial" pitchFamily="2" charset="0"/>
                <a:ea typeface="Questrial" pitchFamily="2" charset="0"/>
                <a:cs typeface="Questrial" pitchFamily="2" charset="0"/>
              </a:rPr>
              <a:t>sosial</a:t>
            </a:r>
            <a:r>
              <a:rPr lang="en-ID" sz="3200" dirty="0">
                <a:solidFill>
                  <a:schemeClr val="tx1"/>
                </a:solidFill>
                <a:latin typeface="Questrial" pitchFamily="2" charset="0"/>
                <a:ea typeface="Questrial" pitchFamily="2" charset="0"/>
                <a:cs typeface="Questrial" pitchFamily="2" charset="0"/>
              </a:rPr>
              <a:t>, </a:t>
            </a:r>
            <a:r>
              <a:rPr lang="en-ID" sz="3200" dirty="0" err="1">
                <a:solidFill>
                  <a:schemeClr val="tx1"/>
                </a:solidFill>
                <a:latin typeface="Questrial" pitchFamily="2" charset="0"/>
                <a:ea typeface="Questrial" pitchFamily="2" charset="0"/>
                <a:cs typeface="Questrial" pitchFamily="2" charset="0"/>
              </a:rPr>
              <a:t>pendidikan</a:t>
            </a:r>
            <a:r>
              <a:rPr lang="en-ID" sz="3200" dirty="0">
                <a:solidFill>
                  <a:schemeClr val="tx1"/>
                </a:solidFill>
                <a:latin typeface="Questrial" pitchFamily="2" charset="0"/>
                <a:ea typeface="Questrial" pitchFamily="2" charset="0"/>
                <a:cs typeface="Questrial" pitchFamily="2" charset="0"/>
              </a:rPr>
              <a:t>, </a:t>
            </a:r>
            <a:r>
              <a:rPr lang="en-ID" sz="3200" dirty="0" err="1">
                <a:solidFill>
                  <a:schemeClr val="tx1"/>
                </a:solidFill>
                <a:latin typeface="Questrial" pitchFamily="2" charset="0"/>
                <a:ea typeface="Questrial" pitchFamily="2" charset="0"/>
                <a:cs typeface="Questrial" pitchFamily="2" charset="0"/>
              </a:rPr>
              <a:t>umur</a:t>
            </a:r>
            <a:r>
              <a:rPr lang="en-ID" sz="3200" dirty="0">
                <a:solidFill>
                  <a:schemeClr val="tx1"/>
                </a:solidFill>
                <a:latin typeface="Questrial" pitchFamily="2" charset="0"/>
                <a:ea typeface="Questrial" pitchFamily="2" charset="0"/>
                <a:cs typeface="Questrial" pitchFamily="2" charset="0"/>
              </a:rPr>
              <a:t>, </a:t>
            </a:r>
            <a:r>
              <a:rPr lang="en-ID" sz="3200" dirty="0" err="1">
                <a:solidFill>
                  <a:schemeClr val="tx1"/>
                </a:solidFill>
                <a:latin typeface="Questrial" pitchFamily="2" charset="0"/>
                <a:ea typeface="Questrial" pitchFamily="2" charset="0"/>
                <a:cs typeface="Questrial" pitchFamily="2" charset="0"/>
              </a:rPr>
              <a:t>pekerjaan</a:t>
            </a:r>
            <a:r>
              <a:rPr lang="en-ID" sz="3200" dirty="0">
                <a:solidFill>
                  <a:schemeClr val="tx1"/>
                </a:solidFill>
                <a:latin typeface="Questrial" pitchFamily="2" charset="0"/>
                <a:ea typeface="Questrial" pitchFamily="2" charset="0"/>
                <a:cs typeface="Questrial" pitchFamily="2" charset="0"/>
              </a:rPr>
              <a:t>, </a:t>
            </a:r>
            <a:r>
              <a:rPr lang="en-ID" sz="3200" dirty="0" err="1">
                <a:solidFill>
                  <a:schemeClr val="tx1"/>
                </a:solidFill>
                <a:latin typeface="Questrial" pitchFamily="2" charset="0"/>
                <a:ea typeface="Questrial" pitchFamily="2" charset="0"/>
                <a:cs typeface="Questrial" pitchFamily="2" charset="0"/>
              </a:rPr>
              <a:t>kecantikan</a:t>
            </a:r>
            <a:r>
              <a:rPr lang="en-ID" sz="3200" dirty="0">
                <a:solidFill>
                  <a:schemeClr val="tx1"/>
                </a:solidFill>
                <a:latin typeface="Questrial" pitchFamily="2" charset="0"/>
                <a:ea typeface="Questrial" pitchFamily="2" charset="0"/>
                <a:cs typeface="Questrial" pitchFamily="2" charset="0"/>
              </a:rPr>
              <a:t> dan </a:t>
            </a:r>
            <a:r>
              <a:rPr lang="en-ID" sz="3200" dirty="0" err="1">
                <a:solidFill>
                  <a:schemeClr val="tx1"/>
                </a:solidFill>
                <a:latin typeface="Questrial" pitchFamily="2" charset="0"/>
                <a:ea typeface="Questrial" pitchFamily="2" charset="0"/>
                <a:cs typeface="Questrial" pitchFamily="2" charset="0"/>
              </a:rPr>
              <a:t>sebagainya</a:t>
            </a:r>
            <a:endParaRPr lang="en-ID" sz="3200" dirty="0">
              <a:solidFill>
                <a:schemeClr val="tx1"/>
              </a:solidFill>
              <a:latin typeface="Questrial" pitchFamily="2" charset="0"/>
              <a:ea typeface="Questrial" pitchFamily="2" charset="0"/>
              <a:cs typeface="Questrial" pitchFamily="2" charset="0"/>
            </a:endParaRPr>
          </a:p>
          <a:p>
            <a:pPr marL="457200" indent="-457200">
              <a:buFont typeface="Wingdings" panose="05000000000000000000" pitchFamily="2" charset="2"/>
              <a:buChar char="Ø"/>
            </a:pPr>
            <a:endParaRPr lang="en-ID" sz="3200" dirty="0">
              <a:solidFill>
                <a:schemeClr val="tx1"/>
              </a:solidFill>
              <a:latin typeface="Questrial" pitchFamily="2" charset="0"/>
              <a:ea typeface="Questrial" pitchFamily="2" charset="0"/>
              <a:cs typeface="Questrial" pitchFamily="2" charset="0"/>
            </a:endParaRPr>
          </a:p>
          <a:p>
            <a:pPr marL="457200" indent="-457200">
              <a:buFont typeface="Wingdings" panose="05000000000000000000" pitchFamily="2" charset="2"/>
              <a:buChar char="Ø"/>
            </a:pPr>
            <a:r>
              <a:rPr lang="sv-SE" sz="3200" dirty="0">
                <a:solidFill>
                  <a:schemeClr val="tx1"/>
                </a:solidFill>
                <a:latin typeface="Questrial" pitchFamily="2" charset="0"/>
                <a:ea typeface="Questrial" pitchFamily="2" charset="0"/>
                <a:cs typeface="Questrial" pitchFamily="2" charset="0"/>
              </a:rPr>
              <a:t>Mahar boleh tidak langsung diberikan ketika akad terjad dan wajib dibayarkan sejak terjadi hubungan intim antara suami dan istri dan  jika ternyata pernikahan tidak sah (misal karena ada cacat atau penyakit yang membatalkan nikah): </a:t>
            </a:r>
            <a:r>
              <a:rPr lang="en-ID" sz="3200" dirty="0">
                <a:latin typeface="Questrial" pitchFamily="2" charset="0"/>
                <a:ea typeface="Questrial" pitchFamily="2" charset="0"/>
                <a:cs typeface="Questrial" pitchFamily="2" charset="0"/>
              </a:rPr>
              <a:t>Maka </a:t>
            </a:r>
            <a:r>
              <a:rPr lang="en-ID" sz="3200" dirty="0" err="1">
                <a:latin typeface="Questrial" pitchFamily="2" charset="0"/>
                <a:ea typeface="Questrial" pitchFamily="2" charset="0"/>
                <a:cs typeface="Questrial" pitchFamily="2" charset="0"/>
              </a:rPr>
              <a:t>suami</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tidak</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wajib</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membayar</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mahar</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musamma</a:t>
            </a:r>
            <a:r>
              <a:rPr lang="en-ID" sz="3200" dirty="0">
                <a:latin typeface="Questrial" pitchFamily="2" charset="0"/>
                <a:ea typeface="Questrial" pitchFamily="2" charset="0"/>
                <a:cs typeface="Questrial" pitchFamily="2" charset="0"/>
              </a:rPr>
              <a:t>. Yang </a:t>
            </a:r>
            <a:r>
              <a:rPr lang="en-ID" sz="3200" dirty="0" err="1">
                <a:latin typeface="Questrial" pitchFamily="2" charset="0"/>
                <a:ea typeface="Questrial" pitchFamily="2" charset="0"/>
                <a:cs typeface="Questrial" pitchFamily="2" charset="0"/>
              </a:rPr>
              <a:t>wajib</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adalah</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mahar</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mitsli</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yaitu</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sebagaimana</a:t>
            </a:r>
            <a:r>
              <a:rPr lang="en-ID" sz="3200" dirty="0">
                <a:latin typeface="Questrial" pitchFamily="2" charset="0"/>
                <a:ea typeface="Questrial" pitchFamily="2" charset="0"/>
                <a:cs typeface="Questrial" pitchFamily="2" charset="0"/>
              </a:rPr>
              <a:t> yang </a:t>
            </a:r>
            <a:r>
              <a:rPr lang="en-ID" sz="3200" dirty="0" err="1">
                <a:latin typeface="Questrial" pitchFamily="2" charset="0"/>
                <a:ea typeface="Questrial" pitchFamily="2" charset="0"/>
                <a:cs typeface="Questrial" pitchFamily="2" charset="0"/>
              </a:rPr>
              <a:t>sudah</a:t>
            </a:r>
            <a:r>
              <a:rPr lang="en-ID" sz="3200" dirty="0">
                <a:latin typeface="Questrial" pitchFamily="2" charset="0"/>
                <a:ea typeface="Questrial" pitchFamily="2" charset="0"/>
                <a:cs typeface="Questrial" pitchFamily="2" charset="0"/>
              </a:rPr>
              <a:t> </a:t>
            </a:r>
            <a:r>
              <a:rPr lang="en-ID" sz="3200" dirty="0" err="1">
                <a:latin typeface="Questrial" pitchFamily="2" charset="0"/>
                <a:ea typeface="Questrial" pitchFamily="2" charset="0"/>
                <a:cs typeface="Questrial" pitchFamily="2" charset="0"/>
              </a:rPr>
              <a:t>dijelaskan</a:t>
            </a:r>
            <a:r>
              <a:rPr lang="en-ID" sz="3200" dirty="0">
                <a:latin typeface="Questrial" pitchFamily="2" charset="0"/>
                <a:ea typeface="Questrial" pitchFamily="2" charset="0"/>
                <a:cs typeface="Questrial" pitchFamily="2" charset="0"/>
              </a:rPr>
              <a:t>. </a:t>
            </a:r>
            <a:endParaRPr lang="en-ID" sz="3200" dirty="0">
              <a:solidFill>
                <a:schemeClr val="tx1"/>
              </a:solidFill>
              <a:latin typeface="Questrial" pitchFamily="2" charset="0"/>
              <a:ea typeface="Questrial" pitchFamily="2" charset="0"/>
              <a:cs typeface="Questrial" pitchFamily="2" charset="0"/>
            </a:endParaRPr>
          </a:p>
        </p:txBody>
      </p:sp>
      <p:grpSp>
        <p:nvGrpSpPr>
          <p:cNvPr id="100" name="Google Shape;100;p23">
            <a:extLst>
              <a:ext uri="{FF2B5EF4-FFF2-40B4-BE49-F238E27FC236}">
                <a16:creationId xmlns:a16="http://schemas.microsoft.com/office/drawing/2014/main" id="{EEAC65F1-80A7-5E66-B5EF-A411240C2B09}"/>
              </a:ext>
            </a:extLst>
          </p:cNvPr>
          <p:cNvGrpSpPr/>
          <p:nvPr/>
        </p:nvGrpSpPr>
        <p:grpSpPr>
          <a:xfrm>
            <a:off x="0" y="-144661"/>
            <a:ext cx="1677797" cy="10431661"/>
            <a:chOff x="0" y="-192881"/>
            <a:chExt cx="2237063" cy="13908881"/>
          </a:xfrm>
        </p:grpSpPr>
        <p:grpSp>
          <p:nvGrpSpPr>
            <p:cNvPr id="101" name="Google Shape;101;p23">
              <a:extLst>
                <a:ext uri="{FF2B5EF4-FFF2-40B4-BE49-F238E27FC236}">
                  <a16:creationId xmlns:a16="http://schemas.microsoft.com/office/drawing/2014/main" id="{994FFD89-21B3-80FC-94AC-A3BA5676C138}"/>
                </a:ext>
              </a:extLst>
            </p:cNvPr>
            <p:cNvGrpSpPr/>
            <p:nvPr/>
          </p:nvGrpSpPr>
          <p:grpSpPr>
            <a:xfrm>
              <a:off x="0" y="-192881"/>
              <a:ext cx="2237063" cy="13908881"/>
              <a:chOff x="0" y="-38100"/>
              <a:chExt cx="441889" cy="2747433"/>
            </a:xfrm>
          </p:grpSpPr>
          <p:sp>
            <p:nvSpPr>
              <p:cNvPr id="102" name="Google Shape;102;p23">
                <a:extLst>
                  <a:ext uri="{FF2B5EF4-FFF2-40B4-BE49-F238E27FC236}">
                    <a16:creationId xmlns:a16="http://schemas.microsoft.com/office/drawing/2014/main" id="{67C0703C-19CA-38A0-4E12-D1056916C2E7}"/>
                  </a:ext>
                </a:extLst>
              </p:cNvPr>
              <p:cNvSpPr/>
              <p:nvPr/>
            </p:nvSpPr>
            <p:spPr>
              <a:xfrm>
                <a:off x="0" y="0"/>
                <a:ext cx="441889" cy="2709333"/>
              </a:xfrm>
              <a:custGeom>
                <a:avLst/>
                <a:gdLst/>
                <a:ahLst/>
                <a:cxnLst/>
                <a:rect l="l" t="t" r="r" b="b"/>
                <a:pathLst>
                  <a:path w="441889" h="2709333" extrusionOk="0">
                    <a:moveTo>
                      <a:pt x="0" y="0"/>
                    </a:moveTo>
                    <a:lnTo>
                      <a:pt x="441889" y="0"/>
                    </a:lnTo>
                    <a:lnTo>
                      <a:pt x="441889" y="2709333"/>
                    </a:lnTo>
                    <a:lnTo>
                      <a:pt x="0" y="2709333"/>
                    </a:lnTo>
                    <a:close/>
                  </a:path>
                </a:pathLst>
              </a:custGeom>
              <a:solidFill>
                <a:srgbClr val="122D6D"/>
              </a:solidFill>
              <a:ln>
                <a:noFill/>
              </a:ln>
            </p:spPr>
          </p:sp>
          <p:sp>
            <p:nvSpPr>
              <p:cNvPr id="103" name="Google Shape;103;p23">
                <a:extLst>
                  <a:ext uri="{FF2B5EF4-FFF2-40B4-BE49-F238E27FC236}">
                    <a16:creationId xmlns:a16="http://schemas.microsoft.com/office/drawing/2014/main" id="{EA9B464A-90FA-1F92-F8BD-B4F3170AA7BE}"/>
                  </a:ext>
                </a:extLst>
              </p:cNvPr>
              <p:cNvSpPr txBox="1"/>
              <p:nvPr/>
            </p:nvSpPr>
            <p:spPr>
              <a:xfrm>
                <a:off x="0" y="-38100"/>
                <a:ext cx="441889"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4" name="Google Shape;104;p23">
              <a:extLst>
                <a:ext uri="{FF2B5EF4-FFF2-40B4-BE49-F238E27FC236}">
                  <a16:creationId xmlns:a16="http://schemas.microsoft.com/office/drawing/2014/main" id="{8A842864-D7EB-E9E0-0F9A-8EB4AD144F98}"/>
                </a:ext>
              </a:extLst>
            </p:cNvPr>
            <p:cNvGrpSpPr/>
            <p:nvPr/>
          </p:nvGrpSpPr>
          <p:grpSpPr>
            <a:xfrm>
              <a:off x="0" y="1178719"/>
              <a:ext cx="953011" cy="11165681"/>
              <a:chOff x="0" y="-38100"/>
              <a:chExt cx="188249" cy="2205567"/>
            </a:xfrm>
          </p:grpSpPr>
          <p:sp>
            <p:nvSpPr>
              <p:cNvPr id="105" name="Google Shape;105;p23">
                <a:extLst>
                  <a:ext uri="{FF2B5EF4-FFF2-40B4-BE49-F238E27FC236}">
                    <a16:creationId xmlns:a16="http://schemas.microsoft.com/office/drawing/2014/main" id="{AA0377A9-CAE7-25F7-ED10-A0792C905F50}"/>
                  </a:ext>
                </a:extLst>
              </p:cNvPr>
              <p:cNvSpPr/>
              <p:nvPr/>
            </p:nvSpPr>
            <p:spPr>
              <a:xfrm>
                <a:off x="0" y="0"/>
                <a:ext cx="188249" cy="2167467"/>
              </a:xfrm>
              <a:custGeom>
                <a:avLst/>
                <a:gdLst/>
                <a:ahLst/>
                <a:cxnLst/>
                <a:rect l="l" t="t" r="r" b="b"/>
                <a:pathLst>
                  <a:path w="188249" h="2167467" extrusionOk="0">
                    <a:moveTo>
                      <a:pt x="0" y="0"/>
                    </a:moveTo>
                    <a:lnTo>
                      <a:pt x="188249" y="0"/>
                    </a:lnTo>
                    <a:lnTo>
                      <a:pt x="188249" y="2167467"/>
                    </a:lnTo>
                    <a:lnTo>
                      <a:pt x="0" y="2167467"/>
                    </a:lnTo>
                    <a:close/>
                  </a:path>
                </a:pathLst>
              </a:custGeom>
              <a:solidFill>
                <a:srgbClr val="C4AD72"/>
              </a:solidFill>
              <a:ln>
                <a:noFill/>
              </a:ln>
            </p:spPr>
          </p:sp>
          <p:sp>
            <p:nvSpPr>
              <p:cNvPr id="106" name="Google Shape;106;p23">
                <a:extLst>
                  <a:ext uri="{FF2B5EF4-FFF2-40B4-BE49-F238E27FC236}">
                    <a16:creationId xmlns:a16="http://schemas.microsoft.com/office/drawing/2014/main" id="{48A11FFC-C0E6-B2C1-8AF2-BF28DE893F9D}"/>
                  </a:ext>
                </a:extLst>
              </p:cNvPr>
              <p:cNvSpPr txBox="1"/>
              <p:nvPr/>
            </p:nvSpPr>
            <p:spPr>
              <a:xfrm>
                <a:off x="0" y="-38100"/>
                <a:ext cx="188249" cy="2205567"/>
              </a:xfrm>
              <a:prstGeom prst="rect">
                <a:avLst/>
              </a:prstGeom>
              <a:noFill/>
              <a:ln>
                <a:noFill/>
              </a:ln>
            </p:spPr>
            <p:txBody>
              <a:bodyPr spcFirstLastPara="1" wrap="square" lIns="50800" tIns="50800" rIns="50800" bIns="50800" anchor="ctr" anchorCtr="0">
                <a:noAutofit/>
              </a:bodyPr>
              <a:lstStyle/>
              <a:p>
                <a:pPr marL="0" marR="0" lvl="0" indent="0" algn="ctr" rtl="0">
                  <a:lnSpc>
                    <a:spcPct val="1943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7" name="Google Shape;107;p23">
              <a:extLst>
                <a:ext uri="{FF2B5EF4-FFF2-40B4-BE49-F238E27FC236}">
                  <a16:creationId xmlns:a16="http://schemas.microsoft.com/office/drawing/2014/main" id="{AF9718D0-66B6-D5A5-AB05-68899C635F0C}"/>
                </a:ext>
              </a:extLst>
            </p:cNvPr>
            <p:cNvSpPr/>
            <p:nvPr/>
          </p:nvSpPr>
          <p:spPr>
            <a:xfrm>
              <a:off x="1118531" y="140625"/>
              <a:ext cx="1052078" cy="1572349"/>
            </a:xfrm>
            <a:custGeom>
              <a:avLst/>
              <a:gdLst/>
              <a:ahLst/>
              <a:cxnLst/>
              <a:rect l="l" t="t" r="r" b="b"/>
              <a:pathLst>
                <a:path w="1052078" h="1572349" extrusionOk="0">
                  <a:moveTo>
                    <a:pt x="0" y="0"/>
                  </a:moveTo>
                  <a:lnTo>
                    <a:pt x="1052078" y="0"/>
                  </a:lnTo>
                  <a:lnTo>
                    <a:pt x="1052078" y="1572349"/>
                  </a:lnTo>
                  <a:lnTo>
                    <a:pt x="0" y="1572349"/>
                  </a:lnTo>
                  <a:lnTo>
                    <a:pt x="0" y="0"/>
                  </a:lnTo>
                  <a:close/>
                </a:path>
              </a:pathLst>
            </a:custGeom>
            <a:blipFill rotWithShape="1">
              <a:blip r:embed="rId3">
                <a:alphaModFix/>
              </a:blip>
              <a:stretch>
                <a:fillRect l="-21957" r="-27485"/>
              </a:stretch>
            </a:blipFill>
            <a:ln>
              <a:noFill/>
            </a:ln>
          </p:spPr>
        </p:sp>
      </p:grpSp>
      <p:sp>
        <p:nvSpPr>
          <p:cNvPr id="2" name="Google Shape;93;p22">
            <a:extLst>
              <a:ext uri="{FF2B5EF4-FFF2-40B4-BE49-F238E27FC236}">
                <a16:creationId xmlns:a16="http://schemas.microsoft.com/office/drawing/2014/main" id="{F0A2CCD9-F049-B19D-24A5-FCFFFCFD7C7C}"/>
              </a:ext>
            </a:extLst>
          </p:cNvPr>
          <p:cNvSpPr txBox="1"/>
          <p:nvPr/>
        </p:nvSpPr>
        <p:spPr>
          <a:xfrm>
            <a:off x="3657600" y="409074"/>
            <a:ext cx="13812254" cy="677108"/>
          </a:xfrm>
          <a:prstGeom prst="rect">
            <a:avLst/>
          </a:prstGeom>
          <a:solidFill>
            <a:schemeClr val="accent2">
              <a:lumMod val="20000"/>
              <a:lumOff val="80000"/>
            </a:schemeClr>
          </a:solidFill>
          <a:ln>
            <a:noFill/>
          </a:ln>
        </p:spPr>
        <p:txBody>
          <a:bodyPr spcFirstLastPara="1" wrap="square" lIns="0" tIns="0" rIns="0" bIns="0" anchor="t" anchorCtr="0">
            <a:spAutoFit/>
          </a:bodyPr>
          <a:lstStyle/>
          <a:p>
            <a:pPr algn="ctr"/>
            <a:r>
              <a:rPr lang="en-ID" sz="4400" dirty="0">
                <a:latin typeface="Questrial" pitchFamily="2" charset="0"/>
                <a:ea typeface="Questrial" pitchFamily="2" charset="0"/>
                <a:cs typeface="Questrial" pitchFamily="2" charset="0"/>
              </a:rPr>
              <a:t>Macam-</a:t>
            </a:r>
            <a:r>
              <a:rPr lang="en-ID" sz="4400" dirty="0" err="1">
                <a:latin typeface="Questrial" pitchFamily="2" charset="0"/>
                <a:ea typeface="Questrial" pitchFamily="2" charset="0"/>
                <a:cs typeface="Questrial" pitchFamily="2" charset="0"/>
              </a:rPr>
              <a:t>macam</a:t>
            </a:r>
            <a:r>
              <a:rPr lang="en-ID" sz="4400" dirty="0">
                <a:latin typeface="Questrial" pitchFamily="2" charset="0"/>
                <a:ea typeface="Questrial" pitchFamily="2" charset="0"/>
                <a:cs typeface="Questrial" pitchFamily="2" charset="0"/>
              </a:rPr>
              <a:t> Mahar</a:t>
            </a:r>
          </a:p>
        </p:txBody>
      </p:sp>
    </p:spTree>
    <p:extLst>
      <p:ext uri="{BB962C8B-B14F-4D97-AF65-F5344CB8AC3E}">
        <p14:creationId xmlns:p14="http://schemas.microsoft.com/office/powerpoint/2010/main" val="219859362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5954</TotalTime>
  <Words>1514</Words>
  <Application>Microsoft Office PowerPoint</Application>
  <PresentationFormat>Custom</PresentationFormat>
  <Paragraphs>97</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Wingdings</vt:lpstr>
      <vt:lpstr>Arial</vt:lpstr>
      <vt:lpstr>Questrial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Siti Zinatun</dc:creator>
  <cp:lastModifiedBy>Siti Zinatun</cp:lastModifiedBy>
  <cp:revision>56</cp:revision>
  <dcterms:created xsi:type="dcterms:W3CDTF">2006-08-16T00:00:00Z</dcterms:created>
  <dcterms:modified xsi:type="dcterms:W3CDTF">2025-06-09T14:07:26Z</dcterms:modified>
</cp:coreProperties>
</file>