
<file path=[Content_Types].xml><?xml version="1.0" encoding="utf-8"?>
<Types xmlns="http://schemas.openxmlformats.org/package/2006/content-types">
  <Default Extension="xml" ContentType="application/vnd.openxmlformats-officedocument.extended-properties+xml"/>
  <Default Extension="png" ContentType="image/png"/>
  <Default Extension="fntdata" ContentType="application/x-fontdata"/>
  <Default Extension="jpg" ContentType="image/jpeg"/>
  <Default Extension="rels" ContentType="application/vnd.openxmlformats-package.relationship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presProps.xml" ContentType="application/vnd.openxmlformats-officedocument.presentationml.presProps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metadata" ContentType="application/binary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tableStyles.xml" ContentType="application/vnd.openxmlformats-officedocument.presentationml.tableStyles+xml"/>
</Types>
</file>

<file path=_rels/.rels>&#65279;<?xml version="1.0" encoding="utf-8"?><Relationships xmlns="http://schemas.openxmlformats.org/package/2006/relationships"><Relationship Type="http://schemas.openxmlformats.org/officeDocument/2006/relationships/extended-properties" Target="/docProps/app.xml" Id="rId3" /><Relationship Type="http://schemas.openxmlformats.org/package/2006/relationships/metadata/core-properties" Target="/docProps/core.xml" Id="rId2" /><Relationship Type="http://schemas.openxmlformats.org/officeDocument/2006/relationships/officeDocument" Target="/ppt/presentation.xml" Id="rId1" /></Relationships>
</file>

<file path=ppt/presentation.xml><?xml version="1.0" encoding="utf-8"?>
<p:presentation xmlns:p15="http://schemas.microsoft.com/office/powerpoint/2012/main" xmlns:go="http://customooxmlschemas.google.com/" xmlns:ahyp="http://schemas.microsoft.com/office/drawing/2018/hyperlinkcolor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97" r:id="rId4"/>
    <p:sldId id="312" r:id="rId5"/>
    <p:sldId id="313" r:id="rId6"/>
    <p:sldId id="314" r:id="rId7"/>
    <p:sldId id="331" r:id="rId8"/>
    <p:sldId id="333" r:id="rId9"/>
    <p:sldId id="334" r:id="rId10"/>
    <p:sldId id="316" r:id="rId11"/>
    <p:sldId id="332" r:id="rId12"/>
    <p:sldId id="336" r:id="rId13"/>
    <p:sldId id="335" r:id="rId14"/>
    <p:sldId id="273" r:id="rId15"/>
  </p:sldIdLst>
  <p:sldSz cx="18288000" cy="10287000"/>
  <p:notesSz cx="6858000" cy="9144000"/>
  <p:embeddedFontLst>
    <p:embeddedFont>
      <p:font typeface="Questrial" pitchFamily="2" charset="0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23" roundtripDataSignature="AMtx7mjZ13HAoCL1vC+ROOiaxG9G+ix+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3605"/>
    <a:srgbClr val="990033"/>
    <a:srgbClr val="FF9900"/>
    <a:srgbClr val="FBF7D3"/>
    <a:srgbClr val="BE504A"/>
    <a:srgbClr val="D8D0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53" autoAdjust="0"/>
    <p:restoredTop sz="94660"/>
  </p:normalViewPr>
  <p:slideViewPr>
    <p:cSldViewPr snapToGrid="0">
      <p:cViewPr varScale="1">
        <p:scale>
          <a:sx n="39" d="100"/>
          <a:sy n="39" d="100"/>
        </p:scale>
        <p:origin x="924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/ppt/slides/slide7.xml" Id="rId8" /><Relationship Type="http://schemas.openxmlformats.org/officeDocument/2006/relationships/slide" Target="/ppt/slides/slide12.xml" Id="rId13" /><Relationship Type="http://schemas.openxmlformats.org/officeDocument/2006/relationships/theme" Target="/ppt/theme/theme1.xml" Id="rId26" /><Relationship Type="http://schemas.openxmlformats.org/officeDocument/2006/relationships/slide" Target="/ppt/slides/slide2.xml" Id="rId3" /><Relationship Type="http://schemas.openxmlformats.org/officeDocument/2006/relationships/slide" Target="/ppt/slides/slide6.xml" Id="rId7" /><Relationship Type="http://schemas.openxmlformats.org/officeDocument/2006/relationships/slide" Target="/ppt/slides/slide11.xml" Id="rId12" /><Relationship Type="http://schemas.openxmlformats.org/officeDocument/2006/relationships/font" Target="/ppt/fonts/font1.fntdata" Id="rId17" /><Relationship Type="http://schemas.openxmlformats.org/officeDocument/2006/relationships/viewProps" Target="/ppt/viewProps.xml" Id="rId25" /><Relationship Type="http://schemas.openxmlformats.org/officeDocument/2006/relationships/slide" Target="/ppt/slides/slide1.xml" Id="rId2" /><Relationship Type="http://schemas.openxmlformats.org/officeDocument/2006/relationships/notesMaster" Target="/ppt/notesMasters/notesMaster1.xml" Id="rId16" /><Relationship Type="http://schemas.openxmlformats.org/officeDocument/2006/relationships/slideMaster" Target="/ppt/slideMasters/slideMaster1.xml" Id="rId1" /><Relationship Type="http://schemas.openxmlformats.org/officeDocument/2006/relationships/slide" Target="/ppt/slides/slide5.xml" Id="rId6" /><Relationship Type="http://schemas.openxmlformats.org/officeDocument/2006/relationships/slide" Target="/ppt/slides/slide10.xml" Id="rId11" /><Relationship Type="http://schemas.openxmlformats.org/officeDocument/2006/relationships/presProps" Target="/ppt/presProps.xml" Id="rId24" /><Relationship Type="http://schemas.openxmlformats.org/officeDocument/2006/relationships/slide" Target="/ppt/slides/slide4.xml" Id="rId5" /><Relationship Type="http://schemas.openxmlformats.org/officeDocument/2006/relationships/slide" Target="/ppt/slides/slide14.xml" Id="rId15" /><Relationship Type="http://customschemas.google.com/relationships/presentationmetadata" Target="/ppt/metadata" Id="rId23" /><Relationship Type="http://schemas.openxmlformats.org/officeDocument/2006/relationships/slide" Target="/ppt/slides/slide9.xml" Id="rId10" /><Relationship Type="http://schemas.openxmlformats.org/officeDocument/2006/relationships/slide" Target="/ppt/slides/slide3.xml" Id="rId4" /><Relationship Type="http://schemas.openxmlformats.org/officeDocument/2006/relationships/slide" Target="/ppt/slides/slide8.xml" Id="rId9" /><Relationship Type="http://schemas.openxmlformats.org/officeDocument/2006/relationships/slide" Target="/ppt/slides/slide13.xml" Id="rId14" /><Relationship Type="http://schemas.openxmlformats.org/officeDocument/2006/relationships/tableStyles" Target="/ppt/tableStyles.xml" Id="rId27" /></Relationships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theme/theme2.xml" Id="rId1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&#65279;<?xml version="1.0" encoding="utf-8"?><Relationships xmlns="http://schemas.openxmlformats.org/package/2006/relationships"><Relationship Type="http://schemas.openxmlformats.org/officeDocument/2006/relationships/slide" Target="/ppt/slides/slide1.xml" Id="rId2" /><Relationship Type="http://schemas.openxmlformats.org/officeDocument/2006/relationships/notesMaster" Target="/ppt/notesMasters/notesMaster1.xml" Id="rId1" /></Relationships>
</file>

<file path=ppt/notesSlides/_rels/notesSlide10.xml.rels>&#65279;<?xml version="1.0" encoding="utf-8"?><Relationships xmlns="http://schemas.openxmlformats.org/package/2006/relationships"><Relationship Type="http://schemas.openxmlformats.org/officeDocument/2006/relationships/slide" Target="/ppt/slides/slide10.xml" Id="rId2" /><Relationship Type="http://schemas.openxmlformats.org/officeDocument/2006/relationships/notesMaster" Target="/ppt/notesMasters/notesMaster1.xml" Id="rId1" /></Relationships>
</file>

<file path=ppt/notesSlides/_rels/notesSlide11.xml.rels>&#65279;<?xml version="1.0" encoding="utf-8"?><Relationships xmlns="http://schemas.openxmlformats.org/package/2006/relationships"><Relationship Type="http://schemas.openxmlformats.org/officeDocument/2006/relationships/slide" Target="/ppt/slides/slide11.xml" Id="rId2" /><Relationship Type="http://schemas.openxmlformats.org/officeDocument/2006/relationships/notesMaster" Target="/ppt/notesMasters/notesMaster1.xml" Id="rId1" /></Relationships>
</file>

<file path=ppt/notesSlides/_rels/notesSlide12.xml.rels>&#65279;<?xml version="1.0" encoding="utf-8"?><Relationships xmlns="http://schemas.openxmlformats.org/package/2006/relationships"><Relationship Type="http://schemas.openxmlformats.org/officeDocument/2006/relationships/slide" Target="/ppt/slides/slide12.xml" Id="rId2" /><Relationship Type="http://schemas.openxmlformats.org/officeDocument/2006/relationships/notesMaster" Target="/ppt/notesMasters/notesMaster1.xml" Id="rId1" /></Relationships>
</file>

<file path=ppt/notesSlides/_rels/notesSlide13.xml.rels>&#65279;<?xml version="1.0" encoding="utf-8"?><Relationships xmlns="http://schemas.openxmlformats.org/package/2006/relationships"><Relationship Type="http://schemas.openxmlformats.org/officeDocument/2006/relationships/slide" Target="/ppt/slides/slide13.xml" Id="rId2" /><Relationship Type="http://schemas.openxmlformats.org/officeDocument/2006/relationships/notesMaster" Target="/ppt/notesMasters/notesMaster1.xml" Id="rId1" /></Relationships>
</file>

<file path=ppt/notesSlides/_rels/notesSlide14.xml.rels>&#65279;<?xml version="1.0" encoding="utf-8"?><Relationships xmlns="http://schemas.openxmlformats.org/package/2006/relationships"><Relationship Type="http://schemas.openxmlformats.org/officeDocument/2006/relationships/slide" Target="/ppt/slides/slide14.xml" Id="rId2" /><Relationship Type="http://schemas.openxmlformats.org/officeDocument/2006/relationships/notesMaster" Target="/ppt/notesMasters/notesMaster1.xml" Id="rId1" /></Relationships>
</file>

<file path=ppt/notesSlides/_rels/notesSlide2.xml.rels>&#65279;<?xml version="1.0" encoding="utf-8"?><Relationships xmlns="http://schemas.openxmlformats.org/package/2006/relationships"><Relationship Type="http://schemas.openxmlformats.org/officeDocument/2006/relationships/slide" Target="/ppt/slides/slide2.xml" Id="rId2" /><Relationship Type="http://schemas.openxmlformats.org/officeDocument/2006/relationships/notesMaster" Target="/ppt/notesMasters/notesMaster1.xml" Id="rId1" /></Relationships>
</file>

<file path=ppt/notesSlides/_rels/notesSlide3.xml.rels>&#65279;<?xml version="1.0" encoding="utf-8"?><Relationships xmlns="http://schemas.openxmlformats.org/package/2006/relationships"><Relationship Type="http://schemas.openxmlformats.org/officeDocument/2006/relationships/slide" Target="/ppt/slides/slide3.xml" Id="rId2" /><Relationship Type="http://schemas.openxmlformats.org/officeDocument/2006/relationships/notesMaster" Target="/ppt/notesMasters/notesMaster1.xml" Id="rId1" /></Relationships>
</file>

<file path=ppt/notesSlides/_rels/notesSlide4.xml.rels>&#65279;<?xml version="1.0" encoding="utf-8"?><Relationships xmlns="http://schemas.openxmlformats.org/package/2006/relationships"><Relationship Type="http://schemas.openxmlformats.org/officeDocument/2006/relationships/slide" Target="/ppt/slides/slide4.xml" Id="rId2" /><Relationship Type="http://schemas.openxmlformats.org/officeDocument/2006/relationships/notesMaster" Target="/ppt/notesMasters/notesMaster1.xml" Id="rId1" /></Relationships>
</file>

<file path=ppt/notesSlides/_rels/notesSlide5.xml.rels>&#65279;<?xml version="1.0" encoding="utf-8"?><Relationships xmlns="http://schemas.openxmlformats.org/package/2006/relationships"><Relationship Type="http://schemas.openxmlformats.org/officeDocument/2006/relationships/slide" Target="/ppt/slides/slide5.xml" Id="rId2" /><Relationship Type="http://schemas.openxmlformats.org/officeDocument/2006/relationships/notesMaster" Target="/ppt/notesMasters/notesMaster1.xml" Id="rId1" /></Relationships>
</file>

<file path=ppt/notesSlides/_rels/notesSlide6.xml.rels>&#65279;<?xml version="1.0" encoding="utf-8"?><Relationships xmlns="http://schemas.openxmlformats.org/package/2006/relationships"><Relationship Type="http://schemas.openxmlformats.org/officeDocument/2006/relationships/slide" Target="/ppt/slides/slide6.xml" Id="rId2" /><Relationship Type="http://schemas.openxmlformats.org/officeDocument/2006/relationships/notesMaster" Target="/ppt/notesMasters/notesMaster1.xml" Id="rId1" /></Relationships>
</file>

<file path=ppt/notesSlides/_rels/notesSlide7.xml.rels>&#65279;<?xml version="1.0" encoding="utf-8"?><Relationships xmlns="http://schemas.openxmlformats.org/package/2006/relationships"><Relationship Type="http://schemas.openxmlformats.org/officeDocument/2006/relationships/slide" Target="/ppt/slides/slide7.xml" Id="rId2" /><Relationship Type="http://schemas.openxmlformats.org/officeDocument/2006/relationships/notesMaster" Target="/ppt/notesMasters/notesMaster1.xml" Id="rId1" /></Relationships>
</file>

<file path=ppt/notesSlides/_rels/notesSlide8.xml.rels>&#65279;<?xml version="1.0" encoding="utf-8"?><Relationships xmlns="http://schemas.openxmlformats.org/package/2006/relationships"><Relationship Type="http://schemas.openxmlformats.org/officeDocument/2006/relationships/slide" Target="/ppt/slides/slide8.xml" Id="rId2" /><Relationship Type="http://schemas.openxmlformats.org/officeDocument/2006/relationships/notesMaster" Target="/ppt/notesMasters/notesMaster1.xml" Id="rId1" /></Relationships>
</file>

<file path=ppt/notesSlides/_rels/notesSlide9.xml.rels>&#65279;<?xml version="1.0" encoding="utf-8"?><Relationships xmlns="http://schemas.openxmlformats.org/package/2006/relationships"><Relationship Type="http://schemas.openxmlformats.org/officeDocument/2006/relationships/slide" Target="/ppt/slides/slide9.xml" Id="rId2" /><Relationship Type="http://schemas.openxmlformats.org/officeDocument/2006/relationships/notesMaster" Target="/ppt/notesMasters/notesMaster1.xml" Id="rId1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>
          <a:extLst>
            <a:ext uri="{FF2B5EF4-FFF2-40B4-BE49-F238E27FC236}">
              <a16:creationId xmlns:a16="http://schemas.microsoft.com/office/drawing/2014/main" id="{48461D48-AE46-07D4-B323-3EF2E93C13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:notes">
            <a:extLst>
              <a:ext uri="{FF2B5EF4-FFF2-40B4-BE49-F238E27FC236}">
                <a16:creationId xmlns:a16="http://schemas.microsoft.com/office/drawing/2014/main" id="{186492A4-9BE4-2ADA-90E0-909D2B73F80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7" name="Google Shape;97;p23:notes">
            <a:extLst>
              <a:ext uri="{FF2B5EF4-FFF2-40B4-BE49-F238E27FC236}">
                <a16:creationId xmlns:a16="http://schemas.microsoft.com/office/drawing/2014/main" id="{60AC9460-5272-C474-4330-C4B313B2272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842816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>
          <a:extLst>
            <a:ext uri="{FF2B5EF4-FFF2-40B4-BE49-F238E27FC236}">
              <a16:creationId xmlns:a16="http://schemas.microsoft.com/office/drawing/2014/main" id="{1A6FF94B-0936-4085-1482-D6568C43C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:notes">
            <a:extLst>
              <a:ext uri="{FF2B5EF4-FFF2-40B4-BE49-F238E27FC236}">
                <a16:creationId xmlns:a16="http://schemas.microsoft.com/office/drawing/2014/main" id="{06294D1D-03EA-507E-6AA0-92F6B6AE2A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7" name="Google Shape;97;p23:notes">
            <a:extLst>
              <a:ext uri="{FF2B5EF4-FFF2-40B4-BE49-F238E27FC236}">
                <a16:creationId xmlns:a16="http://schemas.microsoft.com/office/drawing/2014/main" id="{26DE712F-668E-7B26-4630-FAFD7945181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125991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>
          <a:extLst>
            <a:ext uri="{FF2B5EF4-FFF2-40B4-BE49-F238E27FC236}">
              <a16:creationId xmlns:a16="http://schemas.microsoft.com/office/drawing/2014/main" id="{43C7EEDC-6F94-E9F2-2F60-DA8D9A1D34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:notes">
            <a:extLst>
              <a:ext uri="{FF2B5EF4-FFF2-40B4-BE49-F238E27FC236}">
                <a16:creationId xmlns:a16="http://schemas.microsoft.com/office/drawing/2014/main" id="{8B17F7F5-EA0A-56BE-DC27-A29A93A3C15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7" name="Google Shape;97;p23:notes">
            <a:extLst>
              <a:ext uri="{FF2B5EF4-FFF2-40B4-BE49-F238E27FC236}">
                <a16:creationId xmlns:a16="http://schemas.microsoft.com/office/drawing/2014/main" id="{6D3DE954-5E01-B0C4-4D15-6D01D5A7D4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182592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>
          <a:extLst>
            <a:ext uri="{FF2B5EF4-FFF2-40B4-BE49-F238E27FC236}">
              <a16:creationId xmlns:a16="http://schemas.microsoft.com/office/drawing/2014/main" id="{347C7F38-515E-FC5C-4ECF-960193281A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:notes">
            <a:extLst>
              <a:ext uri="{FF2B5EF4-FFF2-40B4-BE49-F238E27FC236}">
                <a16:creationId xmlns:a16="http://schemas.microsoft.com/office/drawing/2014/main" id="{EF0171BE-0C55-6310-62A8-D7E61B07659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7" name="Google Shape;97;p23:notes">
            <a:extLst>
              <a:ext uri="{FF2B5EF4-FFF2-40B4-BE49-F238E27FC236}">
                <a16:creationId xmlns:a16="http://schemas.microsoft.com/office/drawing/2014/main" id="{218DA4B9-9924-A254-E6D0-C887854CE2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503283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2" name="Google Shape;30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7" name="Google Shape;7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>
          <a:extLst>
            <a:ext uri="{FF2B5EF4-FFF2-40B4-BE49-F238E27FC236}">
              <a16:creationId xmlns:a16="http://schemas.microsoft.com/office/drawing/2014/main" id="{7DC51C54-33C4-4354-542E-829C64C2F1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:notes">
            <a:extLst>
              <a:ext uri="{FF2B5EF4-FFF2-40B4-BE49-F238E27FC236}">
                <a16:creationId xmlns:a16="http://schemas.microsoft.com/office/drawing/2014/main" id="{5F35C6BC-5507-E403-74BA-5B5EB1BD0D0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7" name="Google Shape;97;p23:notes">
            <a:extLst>
              <a:ext uri="{FF2B5EF4-FFF2-40B4-BE49-F238E27FC236}">
                <a16:creationId xmlns:a16="http://schemas.microsoft.com/office/drawing/2014/main" id="{D5A0B3C1-C18B-95CE-43B8-96ACEEFAE38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2933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>
          <a:extLst>
            <a:ext uri="{FF2B5EF4-FFF2-40B4-BE49-F238E27FC236}">
              <a16:creationId xmlns:a16="http://schemas.microsoft.com/office/drawing/2014/main" id="{EC476C56-159C-3B25-184F-04A00701A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:notes">
            <a:extLst>
              <a:ext uri="{FF2B5EF4-FFF2-40B4-BE49-F238E27FC236}">
                <a16:creationId xmlns:a16="http://schemas.microsoft.com/office/drawing/2014/main" id="{889DD88A-F918-337E-6267-9DDB9369C9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7" name="Google Shape;97;p23:notes">
            <a:extLst>
              <a:ext uri="{FF2B5EF4-FFF2-40B4-BE49-F238E27FC236}">
                <a16:creationId xmlns:a16="http://schemas.microsoft.com/office/drawing/2014/main" id="{F4C18D53-A388-A435-5CDC-9A3C52C3D32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9412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>
          <a:extLst>
            <a:ext uri="{FF2B5EF4-FFF2-40B4-BE49-F238E27FC236}">
              <a16:creationId xmlns:a16="http://schemas.microsoft.com/office/drawing/2014/main" id="{BE93CA18-3189-1433-AD1B-D538432CD1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:notes">
            <a:extLst>
              <a:ext uri="{FF2B5EF4-FFF2-40B4-BE49-F238E27FC236}">
                <a16:creationId xmlns:a16="http://schemas.microsoft.com/office/drawing/2014/main" id="{51D16E0C-AD57-3934-4C49-4C911FC559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7" name="Google Shape;97;p23:notes">
            <a:extLst>
              <a:ext uri="{FF2B5EF4-FFF2-40B4-BE49-F238E27FC236}">
                <a16:creationId xmlns:a16="http://schemas.microsoft.com/office/drawing/2014/main" id="{31CC4266-EE62-356C-702E-A49A465CA9B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55505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>
          <a:extLst>
            <a:ext uri="{FF2B5EF4-FFF2-40B4-BE49-F238E27FC236}">
              <a16:creationId xmlns:a16="http://schemas.microsoft.com/office/drawing/2014/main" id="{04A2E7D1-3B0B-F8AF-E5BA-6CD2AD1018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:notes">
            <a:extLst>
              <a:ext uri="{FF2B5EF4-FFF2-40B4-BE49-F238E27FC236}">
                <a16:creationId xmlns:a16="http://schemas.microsoft.com/office/drawing/2014/main" id="{0B7CD418-7926-F464-6216-63BAE6C8DE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7" name="Google Shape;97;p23:notes">
            <a:extLst>
              <a:ext uri="{FF2B5EF4-FFF2-40B4-BE49-F238E27FC236}">
                <a16:creationId xmlns:a16="http://schemas.microsoft.com/office/drawing/2014/main" id="{1A3189DD-2F34-2D51-107A-B68F464184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62702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>
          <a:extLst>
            <a:ext uri="{FF2B5EF4-FFF2-40B4-BE49-F238E27FC236}">
              <a16:creationId xmlns:a16="http://schemas.microsoft.com/office/drawing/2014/main" id="{DA15E94D-1A45-93B2-D015-FB4AEC64A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:notes">
            <a:extLst>
              <a:ext uri="{FF2B5EF4-FFF2-40B4-BE49-F238E27FC236}">
                <a16:creationId xmlns:a16="http://schemas.microsoft.com/office/drawing/2014/main" id="{FCE4862B-8FA4-BF3A-1CFB-E4DF050E84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7" name="Google Shape;97;p23:notes">
            <a:extLst>
              <a:ext uri="{FF2B5EF4-FFF2-40B4-BE49-F238E27FC236}">
                <a16:creationId xmlns:a16="http://schemas.microsoft.com/office/drawing/2014/main" id="{52CA295B-52FC-B096-2D0D-BB200876CE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647550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>
          <a:extLst>
            <a:ext uri="{FF2B5EF4-FFF2-40B4-BE49-F238E27FC236}">
              <a16:creationId xmlns:a16="http://schemas.microsoft.com/office/drawing/2014/main" id="{4E3DF561-CF7C-80F9-E114-5D34603AA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:notes">
            <a:extLst>
              <a:ext uri="{FF2B5EF4-FFF2-40B4-BE49-F238E27FC236}">
                <a16:creationId xmlns:a16="http://schemas.microsoft.com/office/drawing/2014/main" id="{9EB45A3A-BD8C-0E13-91EF-72EB264FAB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7" name="Google Shape;97;p23:notes">
            <a:extLst>
              <a:ext uri="{FF2B5EF4-FFF2-40B4-BE49-F238E27FC236}">
                <a16:creationId xmlns:a16="http://schemas.microsoft.com/office/drawing/2014/main" id="{90F0BC5B-8A8E-3457-E92A-87C215D2103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652956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>
          <a:extLst>
            <a:ext uri="{FF2B5EF4-FFF2-40B4-BE49-F238E27FC236}">
              <a16:creationId xmlns:a16="http://schemas.microsoft.com/office/drawing/2014/main" id="{23AA0FD8-4ED6-D2F5-A5B7-0E16FFF01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:notes">
            <a:extLst>
              <a:ext uri="{FF2B5EF4-FFF2-40B4-BE49-F238E27FC236}">
                <a16:creationId xmlns:a16="http://schemas.microsoft.com/office/drawing/2014/main" id="{A31320E7-2245-7DD6-A933-2E71146511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7" name="Google Shape;97;p23:notes">
            <a:extLst>
              <a:ext uri="{FF2B5EF4-FFF2-40B4-BE49-F238E27FC236}">
                <a16:creationId xmlns:a16="http://schemas.microsoft.com/office/drawing/2014/main" id="{4106DDC8-66CC-374F-5437-A11B2A2536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80546718"/>
      </p:ext>
    </p:extLst>
  </p:cSld>
  <p:clrMapOvr>
    <a:masterClrMapping/>
  </p:clrMapOvr>
</p:note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Relationship Type="http://schemas.openxmlformats.org/officeDocument/2006/relationships/theme" Target="/ppt/theme/theme1.xml" Id="rId11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image" Target="/ppt/media/image1.jpg" Id="rId3" /><Relationship Type="http://schemas.openxmlformats.org/officeDocument/2006/relationships/notesSlide" Target="/ppt/notesSlides/notesSlide1.xml" Id="rId2" /><Relationship Type="http://schemas.openxmlformats.org/officeDocument/2006/relationships/slideLayout" Target="/ppt/slideLayouts/slideLayout1.xml" Id="rId1" /><Relationship Type="http://schemas.openxmlformats.org/officeDocument/2006/relationships/image" Target="/ppt/media/image3.png" Id="rId6" /><Relationship Type="http://schemas.openxmlformats.org/officeDocument/2006/relationships/image" Target="/ppt/media/image2.png" Id="rId4" /><Relationship Type="http://schemas.openxmlformats.org/officeDocument/2006/relationships/hyperlink" Target="https://mouindonesia.id" TargetMode="External" Id="rId5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image" Target="/ppt/media/image3.png" Id="rId3" /><Relationship Type="http://schemas.openxmlformats.org/officeDocument/2006/relationships/notesSlide" Target="/ppt/notesSlides/notesSlide10.xml" Id="rId2" /><Relationship Type="http://schemas.openxmlformats.org/officeDocument/2006/relationships/slideLayout" Target="/ppt/slideLayouts/slideLayout1.xml" Id="rId1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image" Target="/ppt/media/image3.png" Id="rId3" /><Relationship Type="http://schemas.openxmlformats.org/officeDocument/2006/relationships/notesSlide" Target="/ppt/notesSlides/notesSlide11.xml" Id="rId2" /><Relationship Type="http://schemas.openxmlformats.org/officeDocument/2006/relationships/slideLayout" Target="/ppt/slideLayouts/slideLayout1.xml" Id="rId1" /><Relationship Type="http://schemas.openxmlformats.org/officeDocument/2006/relationships/image" Target="/ppt/media/image10.png" Id="rId4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image" Target="/ppt/media/image3.png" Id="rId3" /><Relationship Type="http://schemas.openxmlformats.org/officeDocument/2006/relationships/notesSlide" Target="/ppt/notesSlides/notesSlide12.xml" Id="rId2" /><Relationship Type="http://schemas.openxmlformats.org/officeDocument/2006/relationships/slideLayout" Target="/ppt/slideLayouts/slideLayout1.xml" Id="rId1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image" Target="/ppt/media/image3.png" Id="rId3" /><Relationship Type="http://schemas.openxmlformats.org/officeDocument/2006/relationships/notesSlide" Target="/ppt/notesSlides/notesSlide13.xml" Id="rId2" /><Relationship Type="http://schemas.openxmlformats.org/officeDocument/2006/relationships/slideLayout" Target="/ppt/slideLayouts/slideLayout1.xml" Id="rId1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image" Target="/ppt/media/image3.png" Id="rId3" /><Relationship Type="http://schemas.openxmlformats.org/officeDocument/2006/relationships/notesSlide" Target="/ppt/notesSlides/notesSlide14.xml" Id="rId2" /><Relationship Type="http://schemas.openxmlformats.org/officeDocument/2006/relationships/slideLayout" Target="/ppt/slideLayouts/slideLayout1.xml" Id="rId1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image" Target="/ppt/media/image3.png" Id="rId3" /><Relationship Type="http://schemas.openxmlformats.org/officeDocument/2006/relationships/notesSlide" Target="/ppt/notesSlides/notesSlide2.xml" Id="rId2" /><Relationship Type="http://schemas.openxmlformats.org/officeDocument/2006/relationships/slideLayout" Target="/ppt/slideLayouts/slideLayout1.xml" Id="rId1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image" Target="/ppt/media/image3.png" Id="rId3" /><Relationship Type="http://schemas.openxmlformats.org/officeDocument/2006/relationships/notesSlide" Target="/ppt/notesSlides/notesSlide3.xml" Id="rId2" /><Relationship Type="http://schemas.openxmlformats.org/officeDocument/2006/relationships/slideLayout" Target="/ppt/slideLayouts/slideLayout1.xml" Id="rId1" /><Relationship Type="http://schemas.openxmlformats.org/officeDocument/2006/relationships/image" Target="/ppt/media/image4.png" Id="rId4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image" Target="/ppt/media/image3.png" Id="rId3" /><Relationship Type="http://schemas.openxmlformats.org/officeDocument/2006/relationships/notesSlide" Target="/ppt/notesSlides/notesSlide4.xml" Id="rId2" /><Relationship Type="http://schemas.openxmlformats.org/officeDocument/2006/relationships/slideLayout" Target="/ppt/slideLayouts/slideLayout1.xml" Id="rId1" /><Relationship Type="http://schemas.openxmlformats.org/officeDocument/2006/relationships/image" Target="/ppt/media/image5.png" Id="rId4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image" Target="/ppt/media/image3.png" Id="rId3" /><Relationship Type="http://schemas.openxmlformats.org/officeDocument/2006/relationships/notesSlide" Target="/ppt/notesSlides/notesSlide5.xml" Id="rId2" /><Relationship Type="http://schemas.openxmlformats.org/officeDocument/2006/relationships/slideLayout" Target="/ppt/slideLayouts/slideLayout1.xml" Id="rId1" /><Relationship Type="http://schemas.openxmlformats.org/officeDocument/2006/relationships/image" Target="/ppt/media/image6.png" Id="rId4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image" Target="/ppt/media/image3.png" Id="rId3" /><Relationship Type="http://schemas.openxmlformats.org/officeDocument/2006/relationships/notesSlide" Target="/ppt/notesSlides/notesSlide6.xml" Id="rId2" /><Relationship Type="http://schemas.openxmlformats.org/officeDocument/2006/relationships/slideLayout" Target="/ppt/slideLayouts/slideLayout1.xml" Id="rId1" /><Relationship Type="http://schemas.openxmlformats.org/officeDocument/2006/relationships/image" Target="/ppt/media/image7.png" Id="rId4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image" Target="/ppt/media/image3.png" Id="rId3" /><Relationship Type="http://schemas.openxmlformats.org/officeDocument/2006/relationships/notesSlide" Target="/ppt/notesSlides/notesSlide7.xml" Id="rId2" /><Relationship Type="http://schemas.openxmlformats.org/officeDocument/2006/relationships/slideLayout" Target="/ppt/slideLayouts/slideLayout1.xml" Id="rId1" /><Relationship Type="http://schemas.openxmlformats.org/officeDocument/2006/relationships/image" Target="/ppt/media/image8.png" Id="rId4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image" Target="/ppt/media/image3.png" Id="rId3" /><Relationship Type="http://schemas.openxmlformats.org/officeDocument/2006/relationships/notesSlide" Target="/ppt/notesSlides/notesSlide8.xml" Id="rId2" /><Relationship Type="http://schemas.openxmlformats.org/officeDocument/2006/relationships/slideLayout" Target="/ppt/slideLayouts/slideLayout1.xml" Id="rId1" /><Relationship Type="http://schemas.openxmlformats.org/officeDocument/2006/relationships/image" Target="/ppt/media/image9.png" Id="rId4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image" Target="/ppt/media/image3.png" Id="rId3" /><Relationship Type="http://schemas.openxmlformats.org/officeDocument/2006/relationships/notesSlide" Target="/ppt/notesSlides/notesSlide9.xml" Id="rId2" /><Relationship Type="http://schemas.openxmlformats.org/officeDocument/2006/relationships/slideLayout" Target="/ppt/slideLayouts/slideLayout1.xml" Id="rId1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26608" r="-41298"/>
            </a:stretch>
          </a:blipFill>
          <a:ln>
            <a:noFill/>
          </a:ln>
        </p:spPr>
        <p:txBody>
          <a:bodyPr/>
          <a:lstStyle/>
          <a:p>
            <a:endParaRPr lang="en-ID"/>
          </a:p>
        </p:txBody>
      </p:sp>
      <p:sp>
        <p:nvSpPr>
          <p:cNvPr id="85" name="Google Shape;85;p1"/>
          <p:cNvSpPr/>
          <p:nvPr/>
        </p:nvSpPr>
        <p:spPr>
          <a:xfrm>
            <a:off x="10610019" y="0"/>
            <a:ext cx="8706681" cy="11512966"/>
          </a:xfrm>
          <a:custGeom>
            <a:avLst/>
            <a:gdLst/>
            <a:ahLst/>
            <a:cxnLst/>
            <a:rect l="l" t="t" r="r" b="b"/>
            <a:pathLst>
              <a:path w="8706681" h="11512966" extrusionOk="0">
                <a:moveTo>
                  <a:pt x="0" y="0"/>
                </a:moveTo>
                <a:lnTo>
                  <a:pt x="8706681" y="0"/>
                </a:lnTo>
                <a:lnTo>
                  <a:pt x="8706681" y="11512966"/>
                </a:lnTo>
                <a:lnTo>
                  <a:pt x="0" y="115129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93" name="Google Shape;93;p1"/>
          <p:cNvSpPr txBox="1"/>
          <p:nvPr/>
        </p:nvSpPr>
        <p:spPr>
          <a:xfrm>
            <a:off x="1028700" y="8977615"/>
            <a:ext cx="5099376" cy="280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50" b="0" i="0" u="sng" strike="noStrike" cap="none">
                <a:solidFill>
                  <a:srgbClr val="014196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mouindonesia.id</a:t>
            </a:r>
            <a:endParaRPr/>
          </a:p>
        </p:txBody>
      </p:sp>
      <p:grpSp>
        <p:nvGrpSpPr>
          <p:cNvPr id="94" name="Google Shape;94;p1"/>
          <p:cNvGrpSpPr/>
          <p:nvPr/>
        </p:nvGrpSpPr>
        <p:grpSpPr>
          <a:xfrm>
            <a:off x="14397072" y="643490"/>
            <a:ext cx="3324640" cy="1439278"/>
            <a:chOff x="0" y="0"/>
            <a:chExt cx="4432854" cy="1919037"/>
          </a:xfrm>
        </p:grpSpPr>
        <p:sp>
          <p:nvSpPr>
            <p:cNvPr id="95" name="Google Shape;95;p1"/>
            <p:cNvSpPr/>
            <p:nvPr/>
          </p:nvSpPr>
          <p:spPr>
            <a:xfrm>
              <a:off x="0" y="0"/>
              <a:ext cx="1919037" cy="1919037"/>
            </a:xfrm>
            <a:custGeom>
              <a:avLst/>
              <a:gdLst/>
              <a:ahLst/>
              <a:cxnLst/>
              <a:rect l="l" t="t" r="r" b="b"/>
              <a:pathLst>
                <a:path w="1919037" h="1919037" extrusionOk="0">
                  <a:moveTo>
                    <a:pt x="0" y="0"/>
                  </a:moveTo>
                  <a:lnTo>
                    <a:pt x="1919037" y="0"/>
                  </a:lnTo>
                  <a:lnTo>
                    <a:pt x="1919037" y="1919037"/>
                  </a:lnTo>
                  <a:lnTo>
                    <a:pt x="0" y="191903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96" name="Google Shape;96;p1"/>
            <p:cNvSpPr txBox="1"/>
            <p:nvPr/>
          </p:nvSpPr>
          <p:spPr>
            <a:xfrm>
              <a:off x="1803364" y="304641"/>
              <a:ext cx="2629490" cy="13669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73" b="0" i="0" u="none" strike="noStrike" cap="none">
                  <a:solidFill>
                    <a:srgbClr val="C4AD72"/>
                  </a:solidFill>
                  <a:latin typeface="Arial"/>
                  <a:ea typeface="Arial"/>
                  <a:cs typeface="Arial"/>
                  <a:sym typeface="Arial"/>
                </a:rPr>
                <a:t>Al Mustafa</a:t>
              </a:r>
              <a:endParaRPr/>
            </a:p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73" b="0" i="0" u="none" strike="noStrike" cap="none">
                  <a:solidFill>
                    <a:srgbClr val="C4AD72"/>
                  </a:solidFill>
                  <a:latin typeface="Arial"/>
                  <a:ea typeface="Arial"/>
                  <a:cs typeface="Arial"/>
                  <a:sym typeface="Arial"/>
                </a:rPr>
                <a:t>Open </a:t>
              </a:r>
              <a:endParaRPr/>
            </a:p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73" b="0" i="0" u="none" strike="noStrike" cap="none">
                  <a:solidFill>
                    <a:srgbClr val="C4AD72"/>
                  </a:solidFill>
                  <a:latin typeface="Arial"/>
                  <a:ea typeface="Arial"/>
                  <a:cs typeface="Arial"/>
                  <a:sym typeface="Arial"/>
                </a:rPr>
                <a:t>University</a:t>
              </a:r>
              <a:endParaRPr/>
            </a:p>
          </p:txBody>
        </p:sp>
      </p:grpSp>
      <p:sp>
        <p:nvSpPr>
          <p:cNvPr id="4" name="Google Shape;91;p1">
            <a:extLst>
              <a:ext uri="{FF2B5EF4-FFF2-40B4-BE49-F238E27FC236}">
                <a16:creationId xmlns:a16="http://schemas.microsoft.com/office/drawing/2014/main" id="{570FDC7F-DB6E-5D5D-881B-5BE66CFF1820}"/>
              </a:ext>
            </a:extLst>
          </p:cNvPr>
          <p:cNvSpPr txBox="1"/>
          <p:nvPr/>
        </p:nvSpPr>
        <p:spPr>
          <a:xfrm>
            <a:off x="1310377" y="3928679"/>
            <a:ext cx="12044675" cy="1723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i="0" u="none" strike="noStrike" cap="none">
                <a:solidFill>
                  <a:srgbClr val="122D6D"/>
                </a:solidFill>
                <a:latin typeface="Questrial"/>
                <a:ea typeface="Questrial"/>
                <a:cs typeface="Questrial"/>
                <a:sym typeface="Questrial"/>
              </a:rPr>
              <a:t>Perempuan </a:t>
            </a:r>
            <a:r>
              <a:rPr lang="en-US" sz="8000" b="1" i="0" u="none" strike="noStrike" cap="none" dirty="0" err="1">
                <a:solidFill>
                  <a:srgbClr val="122D6D"/>
                </a:solidFill>
                <a:latin typeface="Questrial"/>
                <a:ea typeface="Questrial"/>
                <a:cs typeface="Questrial"/>
                <a:sym typeface="Questrial"/>
              </a:rPr>
              <a:t>dalam</a:t>
            </a:r>
            <a:r>
              <a:rPr lang="en-US" sz="8000" b="1" i="0" u="none" strike="noStrike" cap="none" dirty="0">
                <a:solidFill>
                  <a:srgbClr val="122D6D"/>
                </a:solidFill>
                <a:latin typeface="Questrial"/>
                <a:ea typeface="Questrial"/>
                <a:cs typeface="Questrial"/>
                <a:sym typeface="Questrial"/>
              </a:rPr>
              <a:t> Islam 2 </a:t>
            </a:r>
            <a:endParaRPr lang="en-US" sz="8000" dirty="0"/>
          </a:p>
        </p:txBody>
      </p:sp>
      <p:sp>
        <p:nvSpPr>
          <p:cNvPr id="15" name="Google Shape;91;p1">
            <a:extLst>
              <a:ext uri="{FF2B5EF4-FFF2-40B4-BE49-F238E27FC236}">
                <a16:creationId xmlns:a16="http://schemas.microsoft.com/office/drawing/2014/main" id="{50C693D4-1E35-F2B8-9C63-D2A694CD8A3B}"/>
              </a:ext>
            </a:extLst>
          </p:cNvPr>
          <p:cNvSpPr txBox="1"/>
          <p:nvPr/>
        </p:nvSpPr>
        <p:spPr>
          <a:xfrm>
            <a:off x="4031573" y="5756483"/>
            <a:ext cx="7381124" cy="1421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i="0" u="none" strike="noStrike" cap="none" dirty="0">
                <a:solidFill>
                  <a:srgbClr val="122D6D"/>
                </a:solidFill>
                <a:latin typeface="Questrial"/>
                <a:ea typeface="Questrial"/>
                <a:cs typeface="Questrial"/>
                <a:sym typeface="Questrial"/>
              </a:rPr>
              <a:t>Siti </a:t>
            </a:r>
            <a:r>
              <a:rPr lang="en-US" sz="6600" b="1" i="0" u="none" strike="noStrike" cap="none" dirty="0" err="1">
                <a:solidFill>
                  <a:srgbClr val="122D6D"/>
                </a:solidFill>
                <a:latin typeface="Questrial"/>
                <a:ea typeface="Questrial"/>
                <a:cs typeface="Questrial"/>
                <a:sym typeface="Questrial"/>
              </a:rPr>
              <a:t>Zinatun</a:t>
            </a:r>
            <a:r>
              <a:rPr lang="en-US" sz="6600" b="1" i="0" u="none" strike="noStrike" cap="none" dirty="0">
                <a:solidFill>
                  <a:srgbClr val="122D6D"/>
                </a:solidFill>
                <a:latin typeface="Questrial"/>
                <a:ea typeface="Questrial"/>
                <a:cs typeface="Questrial"/>
                <a:sym typeface="Questrial"/>
              </a:rPr>
              <a:t>, M.A.</a:t>
            </a:r>
            <a:endParaRPr lang="en-US" sz="6600" dirty="0"/>
          </a:p>
        </p:txBody>
      </p:sp>
      <p:sp>
        <p:nvSpPr>
          <p:cNvPr id="16" name="Google Shape;91;p1">
            <a:extLst>
              <a:ext uri="{FF2B5EF4-FFF2-40B4-BE49-F238E27FC236}">
                <a16:creationId xmlns:a16="http://schemas.microsoft.com/office/drawing/2014/main" id="{C969190C-F2BA-492C-62D4-30DE66A0D3B2}"/>
              </a:ext>
            </a:extLst>
          </p:cNvPr>
          <p:cNvSpPr txBox="1"/>
          <p:nvPr/>
        </p:nvSpPr>
        <p:spPr>
          <a:xfrm>
            <a:off x="5943599" y="7111064"/>
            <a:ext cx="4666419" cy="1421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i="0" u="none" strike="noStrike" cap="none" dirty="0">
                <a:solidFill>
                  <a:srgbClr val="122D6D"/>
                </a:solidFill>
                <a:latin typeface="Questrial"/>
                <a:ea typeface="Questrial"/>
                <a:cs typeface="Questrial"/>
                <a:sym typeface="Questrial"/>
              </a:rPr>
              <a:t>2025</a:t>
            </a:r>
            <a:endParaRPr lang="en-US" sz="6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>
          <a:extLst>
            <a:ext uri="{FF2B5EF4-FFF2-40B4-BE49-F238E27FC236}">
              <a16:creationId xmlns:a16="http://schemas.microsoft.com/office/drawing/2014/main" id="{6147BFDC-15B7-0900-2B3E-C20EDCAE0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>
            <a:extLst>
              <a:ext uri="{FF2B5EF4-FFF2-40B4-BE49-F238E27FC236}">
                <a16:creationId xmlns:a16="http://schemas.microsoft.com/office/drawing/2014/main" id="{B5041D32-6382-DBD6-C424-CAB997C3CAF6}"/>
              </a:ext>
            </a:extLst>
          </p:cNvPr>
          <p:cNvSpPr txBox="1"/>
          <p:nvPr/>
        </p:nvSpPr>
        <p:spPr>
          <a:xfrm>
            <a:off x="2141621" y="2165684"/>
            <a:ext cx="15193790" cy="73866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/>
            <a:endParaRPr lang="en-ID" sz="40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  <a:p>
            <a:pPr algn="just"/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Pandangan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Pertama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(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Konservatif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):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Perempuan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harus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di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dalam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rumah</a:t>
            </a:r>
            <a:endParaRPr lang="en-ID" sz="40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Mengabdi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kepada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suami</a:t>
            </a:r>
            <a:endParaRPr lang="en-ID" sz="40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Hanya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mempunyai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peran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domestik</a:t>
            </a:r>
            <a:endParaRPr lang="en-ID" sz="40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Tidak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boleh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berperan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di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ranah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publik</a:t>
            </a:r>
            <a:endParaRPr lang="en-ID" sz="40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  <a:p>
            <a:pPr algn="just"/>
            <a:endParaRPr lang="en-ID" sz="40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  <a:p>
            <a:pPr algn="just"/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Pandangan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Kedua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(Liberal):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Perempuan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mempunyai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kemerdekaan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untuk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berperan</a:t>
            </a:r>
            <a:endParaRPr lang="en-ID" sz="40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Boleh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aktif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baik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di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dalam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maupun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di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luar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rumah</a:t>
            </a:r>
            <a:endParaRPr lang="en-ID" sz="40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Memiliki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hak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yang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setara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dengan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laki-laki</a:t>
            </a:r>
            <a:endParaRPr lang="en-ID" sz="40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  <a:p>
            <a:pPr algn="just"/>
            <a:endParaRPr lang="en-ID" sz="40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</p:txBody>
      </p:sp>
      <p:grpSp>
        <p:nvGrpSpPr>
          <p:cNvPr id="100" name="Google Shape;100;p23">
            <a:extLst>
              <a:ext uri="{FF2B5EF4-FFF2-40B4-BE49-F238E27FC236}">
                <a16:creationId xmlns:a16="http://schemas.microsoft.com/office/drawing/2014/main" id="{7881E10A-C063-7A10-8656-2E1678CBF37E}"/>
              </a:ext>
            </a:extLst>
          </p:cNvPr>
          <p:cNvGrpSpPr/>
          <p:nvPr/>
        </p:nvGrpSpPr>
        <p:grpSpPr>
          <a:xfrm>
            <a:off x="0" y="-144661"/>
            <a:ext cx="1677797" cy="10431661"/>
            <a:chOff x="0" y="-192881"/>
            <a:chExt cx="2237063" cy="13908881"/>
          </a:xfrm>
        </p:grpSpPr>
        <p:grpSp>
          <p:nvGrpSpPr>
            <p:cNvPr id="101" name="Google Shape;101;p23">
              <a:extLst>
                <a:ext uri="{FF2B5EF4-FFF2-40B4-BE49-F238E27FC236}">
                  <a16:creationId xmlns:a16="http://schemas.microsoft.com/office/drawing/2014/main" id="{A23DDF3A-9C48-B4E3-FE57-DDF19AD9CD8B}"/>
                </a:ext>
              </a:extLst>
            </p:cNvPr>
            <p:cNvGrpSpPr/>
            <p:nvPr/>
          </p:nvGrpSpPr>
          <p:grpSpPr>
            <a:xfrm>
              <a:off x="0" y="-192881"/>
              <a:ext cx="2237063" cy="13908881"/>
              <a:chOff x="0" y="-38100"/>
              <a:chExt cx="441889" cy="2747433"/>
            </a:xfrm>
          </p:grpSpPr>
          <p:sp>
            <p:nvSpPr>
              <p:cNvPr id="102" name="Google Shape;102;p23">
                <a:extLst>
                  <a:ext uri="{FF2B5EF4-FFF2-40B4-BE49-F238E27FC236}">
                    <a16:creationId xmlns:a16="http://schemas.microsoft.com/office/drawing/2014/main" id="{366D14AC-DA84-9015-5DBA-F2A553C6C0D7}"/>
                  </a:ext>
                </a:extLst>
              </p:cNvPr>
              <p:cNvSpPr/>
              <p:nvPr/>
            </p:nvSpPr>
            <p:spPr>
              <a:xfrm>
                <a:off x="0" y="0"/>
                <a:ext cx="441889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441889" h="2709333" extrusionOk="0">
                    <a:moveTo>
                      <a:pt x="0" y="0"/>
                    </a:moveTo>
                    <a:lnTo>
                      <a:pt x="441889" y="0"/>
                    </a:lnTo>
                    <a:lnTo>
                      <a:pt x="441889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122D6D"/>
              </a:solidFill>
              <a:ln>
                <a:noFill/>
              </a:ln>
            </p:spPr>
          </p:sp>
          <p:sp>
            <p:nvSpPr>
              <p:cNvPr id="103" name="Google Shape;103;p23">
                <a:extLst>
                  <a:ext uri="{FF2B5EF4-FFF2-40B4-BE49-F238E27FC236}">
                    <a16:creationId xmlns:a16="http://schemas.microsoft.com/office/drawing/2014/main" id="{3DCE50DB-006D-51DA-5F75-99C43E46AC6F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41889" cy="2747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" name="Google Shape;104;p23">
              <a:extLst>
                <a:ext uri="{FF2B5EF4-FFF2-40B4-BE49-F238E27FC236}">
                  <a16:creationId xmlns:a16="http://schemas.microsoft.com/office/drawing/2014/main" id="{E06068F1-A185-78B0-0E15-183BD8B2CB44}"/>
                </a:ext>
              </a:extLst>
            </p:cNvPr>
            <p:cNvGrpSpPr/>
            <p:nvPr/>
          </p:nvGrpSpPr>
          <p:grpSpPr>
            <a:xfrm>
              <a:off x="0" y="1178719"/>
              <a:ext cx="953011" cy="11165681"/>
              <a:chOff x="0" y="-38100"/>
              <a:chExt cx="188249" cy="2205567"/>
            </a:xfrm>
          </p:grpSpPr>
          <p:sp>
            <p:nvSpPr>
              <p:cNvPr id="105" name="Google Shape;105;p23">
                <a:extLst>
                  <a:ext uri="{FF2B5EF4-FFF2-40B4-BE49-F238E27FC236}">
                    <a16:creationId xmlns:a16="http://schemas.microsoft.com/office/drawing/2014/main" id="{821A868B-5E7D-09DF-5783-7FEAA3DDB0B4}"/>
                  </a:ext>
                </a:extLst>
              </p:cNvPr>
              <p:cNvSpPr/>
              <p:nvPr/>
            </p:nvSpPr>
            <p:spPr>
              <a:xfrm>
                <a:off x="0" y="0"/>
                <a:ext cx="188249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188249" h="2167467" extrusionOk="0">
                    <a:moveTo>
                      <a:pt x="0" y="0"/>
                    </a:moveTo>
                    <a:lnTo>
                      <a:pt x="188249" y="0"/>
                    </a:lnTo>
                    <a:lnTo>
                      <a:pt x="188249" y="2167467"/>
                    </a:lnTo>
                    <a:lnTo>
                      <a:pt x="0" y="2167467"/>
                    </a:lnTo>
                    <a:close/>
                  </a:path>
                </a:pathLst>
              </a:custGeom>
              <a:solidFill>
                <a:srgbClr val="C4AD72"/>
              </a:solidFill>
              <a:ln>
                <a:noFill/>
              </a:ln>
            </p:spPr>
          </p:sp>
          <p:sp>
            <p:nvSpPr>
              <p:cNvPr id="106" name="Google Shape;106;p23">
                <a:extLst>
                  <a:ext uri="{FF2B5EF4-FFF2-40B4-BE49-F238E27FC236}">
                    <a16:creationId xmlns:a16="http://schemas.microsoft.com/office/drawing/2014/main" id="{1836988B-9A6F-28BF-3FF7-66CC42D8BF9C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88249" cy="22055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7" name="Google Shape;107;p23">
              <a:extLst>
                <a:ext uri="{FF2B5EF4-FFF2-40B4-BE49-F238E27FC236}">
                  <a16:creationId xmlns:a16="http://schemas.microsoft.com/office/drawing/2014/main" id="{3BD0355A-C2AD-AC31-6AEC-CC1B8760A3F3}"/>
                </a:ext>
              </a:extLst>
            </p:cNvPr>
            <p:cNvSpPr/>
            <p:nvPr/>
          </p:nvSpPr>
          <p:spPr>
            <a:xfrm>
              <a:off x="1118531" y="140625"/>
              <a:ext cx="1052078" cy="1572349"/>
            </a:xfrm>
            <a:custGeom>
              <a:avLst/>
              <a:gdLst/>
              <a:ahLst/>
              <a:cxnLst/>
              <a:rect l="l" t="t" r="r" b="b"/>
              <a:pathLst>
                <a:path w="1052078" h="1572349" extrusionOk="0">
                  <a:moveTo>
                    <a:pt x="0" y="0"/>
                  </a:moveTo>
                  <a:lnTo>
                    <a:pt x="1052078" y="0"/>
                  </a:lnTo>
                  <a:lnTo>
                    <a:pt x="1052078" y="1572349"/>
                  </a:lnTo>
                  <a:lnTo>
                    <a:pt x="0" y="15723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21957" r="-27485"/>
              </a:stretch>
            </a:blipFill>
            <a:ln>
              <a:noFill/>
            </a:ln>
          </p:spPr>
        </p:sp>
      </p:grpSp>
      <p:sp>
        <p:nvSpPr>
          <p:cNvPr id="2" name="Google Shape;93;p22">
            <a:extLst>
              <a:ext uri="{FF2B5EF4-FFF2-40B4-BE49-F238E27FC236}">
                <a16:creationId xmlns:a16="http://schemas.microsoft.com/office/drawing/2014/main" id="{62809581-4655-48E9-F904-513B129ADF5A}"/>
              </a:ext>
            </a:extLst>
          </p:cNvPr>
          <p:cNvSpPr txBox="1"/>
          <p:nvPr/>
        </p:nvSpPr>
        <p:spPr>
          <a:xfrm>
            <a:off x="2516695" y="805834"/>
            <a:ext cx="15193790" cy="6771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fi-FI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Berbagai Pandangan </a:t>
            </a:r>
            <a:endParaRPr lang="en-ID" sz="44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390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>
          <a:extLst>
            <a:ext uri="{FF2B5EF4-FFF2-40B4-BE49-F238E27FC236}">
              <a16:creationId xmlns:a16="http://schemas.microsoft.com/office/drawing/2014/main" id="{0EC4783E-F6EC-422C-A175-EAD1B5AEBD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>
            <a:extLst>
              <a:ext uri="{FF2B5EF4-FFF2-40B4-BE49-F238E27FC236}">
                <a16:creationId xmlns:a16="http://schemas.microsoft.com/office/drawing/2014/main" id="{C5D2196A-014D-76DF-79E9-4901E9DF281F}"/>
              </a:ext>
            </a:extLst>
          </p:cNvPr>
          <p:cNvSpPr txBox="1"/>
          <p:nvPr/>
        </p:nvSpPr>
        <p:spPr>
          <a:xfrm>
            <a:off x="1828800" y="1756611"/>
            <a:ext cx="8343900" cy="83715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Pekerjaan</a:t>
            </a: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harus</a:t>
            </a: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menghilangkan</a:t>
            </a: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dampak</a:t>
            </a: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negatif</a:t>
            </a: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terhadap</a:t>
            </a: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diri</a:t>
            </a: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dan </a:t>
            </a: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lingkungan</a:t>
            </a:r>
            <a:endParaRPr lang="en-ID" sz="34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Norma-norma agama dan </a:t>
            </a: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susila</a:t>
            </a: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harus</a:t>
            </a: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terpelihara</a:t>
            </a:r>
            <a:endParaRPr lang="en-ID" sz="34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Tidak </a:t>
            </a: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meninggalkan</a:t>
            </a: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tugas</a:t>
            </a: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utamanya</a:t>
            </a: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sebagai</a:t>
            </a: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ibu</a:t>
            </a:r>
            <a:endParaRPr lang="en-ID" sz="34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Mendapatkan</a:t>
            </a: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izin</a:t>
            </a: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dari</a:t>
            </a: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suami</a:t>
            </a:r>
            <a:endParaRPr lang="en-ID" sz="34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Tidak </a:t>
            </a: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bekerja</a:t>
            </a: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di </a:t>
            </a: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tempat</a:t>
            </a: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yang </a:t>
            </a: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lelaki</a:t>
            </a: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dan </a:t>
            </a: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perempuan</a:t>
            </a: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saling</a:t>
            </a: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berbaur</a:t>
            </a:r>
            <a:endParaRPr lang="en-ID" sz="34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Tidak </a:t>
            </a: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melakukan</a:t>
            </a: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pekerjaan</a:t>
            </a: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yang </a:t>
            </a: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merusak</a:t>
            </a: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kepribadian</a:t>
            </a: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Muslimah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Senantiasa</a:t>
            </a: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menjaga</a:t>
            </a: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aurat</a:t>
            </a: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dan </a:t>
            </a: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kesucian</a:t>
            </a: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diri</a:t>
            </a:r>
            <a:endParaRPr lang="en-ID" sz="34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Memperhatikan</a:t>
            </a: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pakaian</a:t>
            </a: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yang </a:t>
            </a: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sesuai</a:t>
            </a: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dengan</a:t>
            </a: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ketentuan</a:t>
            </a: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syariat</a:t>
            </a: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</a:p>
        </p:txBody>
      </p:sp>
      <p:grpSp>
        <p:nvGrpSpPr>
          <p:cNvPr id="100" name="Google Shape;100;p23">
            <a:extLst>
              <a:ext uri="{FF2B5EF4-FFF2-40B4-BE49-F238E27FC236}">
                <a16:creationId xmlns:a16="http://schemas.microsoft.com/office/drawing/2014/main" id="{EC8310A2-20B7-2CDC-A80C-D48A74498934}"/>
              </a:ext>
            </a:extLst>
          </p:cNvPr>
          <p:cNvGrpSpPr/>
          <p:nvPr/>
        </p:nvGrpSpPr>
        <p:grpSpPr>
          <a:xfrm>
            <a:off x="0" y="-144661"/>
            <a:ext cx="1677797" cy="10431661"/>
            <a:chOff x="0" y="-192881"/>
            <a:chExt cx="2237063" cy="13908881"/>
          </a:xfrm>
        </p:grpSpPr>
        <p:grpSp>
          <p:nvGrpSpPr>
            <p:cNvPr id="101" name="Google Shape;101;p23">
              <a:extLst>
                <a:ext uri="{FF2B5EF4-FFF2-40B4-BE49-F238E27FC236}">
                  <a16:creationId xmlns:a16="http://schemas.microsoft.com/office/drawing/2014/main" id="{64C9BE43-A4BA-F99D-0749-5412252541B9}"/>
                </a:ext>
              </a:extLst>
            </p:cNvPr>
            <p:cNvGrpSpPr/>
            <p:nvPr/>
          </p:nvGrpSpPr>
          <p:grpSpPr>
            <a:xfrm>
              <a:off x="0" y="-192881"/>
              <a:ext cx="2237063" cy="13908881"/>
              <a:chOff x="0" y="-38100"/>
              <a:chExt cx="441889" cy="2747433"/>
            </a:xfrm>
          </p:grpSpPr>
          <p:sp>
            <p:nvSpPr>
              <p:cNvPr id="102" name="Google Shape;102;p23">
                <a:extLst>
                  <a:ext uri="{FF2B5EF4-FFF2-40B4-BE49-F238E27FC236}">
                    <a16:creationId xmlns:a16="http://schemas.microsoft.com/office/drawing/2014/main" id="{CFC0FA0D-76C6-B6BB-B83C-BBD25CBC2A61}"/>
                  </a:ext>
                </a:extLst>
              </p:cNvPr>
              <p:cNvSpPr/>
              <p:nvPr/>
            </p:nvSpPr>
            <p:spPr>
              <a:xfrm>
                <a:off x="0" y="0"/>
                <a:ext cx="441889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441889" h="2709333" extrusionOk="0">
                    <a:moveTo>
                      <a:pt x="0" y="0"/>
                    </a:moveTo>
                    <a:lnTo>
                      <a:pt x="441889" y="0"/>
                    </a:lnTo>
                    <a:lnTo>
                      <a:pt x="441889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122D6D"/>
              </a:solidFill>
              <a:ln>
                <a:noFill/>
              </a:ln>
            </p:spPr>
          </p:sp>
          <p:sp>
            <p:nvSpPr>
              <p:cNvPr id="103" name="Google Shape;103;p23">
                <a:extLst>
                  <a:ext uri="{FF2B5EF4-FFF2-40B4-BE49-F238E27FC236}">
                    <a16:creationId xmlns:a16="http://schemas.microsoft.com/office/drawing/2014/main" id="{792E1C09-EC8C-A1E0-3FE0-FD411DF99AC9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41889" cy="2747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" name="Google Shape;104;p23">
              <a:extLst>
                <a:ext uri="{FF2B5EF4-FFF2-40B4-BE49-F238E27FC236}">
                  <a16:creationId xmlns:a16="http://schemas.microsoft.com/office/drawing/2014/main" id="{1C1055A5-3F11-0AE2-6D05-22A79BB908A0}"/>
                </a:ext>
              </a:extLst>
            </p:cNvPr>
            <p:cNvGrpSpPr/>
            <p:nvPr/>
          </p:nvGrpSpPr>
          <p:grpSpPr>
            <a:xfrm>
              <a:off x="0" y="1178719"/>
              <a:ext cx="953011" cy="11165681"/>
              <a:chOff x="0" y="-38100"/>
              <a:chExt cx="188249" cy="2205567"/>
            </a:xfrm>
          </p:grpSpPr>
          <p:sp>
            <p:nvSpPr>
              <p:cNvPr id="105" name="Google Shape;105;p23">
                <a:extLst>
                  <a:ext uri="{FF2B5EF4-FFF2-40B4-BE49-F238E27FC236}">
                    <a16:creationId xmlns:a16="http://schemas.microsoft.com/office/drawing/2014/main" id="{EE684358-E74F-A19F-FE35-515CCB94130B}"/>
                  </a:ext>
                </a:extLst>
              </p:cNvPr>
              <p:cNvSpPr/>
              <p:nvPr/>
            </p:nvSpPr>
            <p:spPr>
              <a:xfrm>
                <a:off x="0" y="0"/>
                <a:ext cx="188249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188249" h="2167467" extrusionOk="0">
                    <a:moveTo>
                      <a:pt x="0" y="0"/>
                    </a:moveTo>
                    <a:lnTo>
                      <a:pt x="188249" y="0"/>
                    </a:lnTo>
                    <a:lnTo>
                      <a:pt x="188249" y="2167467"/>
                    </a:lnTo>
                    <a:lnTo>
                      <a:pt x="0" y="2167467"/>
                    </a:lnTo>
                    <a:close/>
                  </a:path>
                </a:pathLst>
              </a:custGeom>
              <a:solidFill>
                <a:srgbClr val="C4AD72"/>
              </a:solidFill>
              <a:ln>
                <a:noFill/>
              </a:ln>
            </p:spPr>
          </p:sp>
          <p:sp>
            <p:nvSpPr>
              <p:cNvPr id="106" name="Google Shape;106;p23">
                <a:extLst>
                  <a:ext uri="{FF2B5EF4-FFF2-40B4-BE49-F238E27FC236}">
                    <a16:creationId xmlns:a16="http://schemas.microsoft.com/office/drawing/2014/main" id="{4847F4DC-FC8B-FEB6-7CED-BB7C63D4CE2D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88249" cy="22055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7" name="Google Shape;107;p23">
              <a:extLst>
                <a:ext uri="{FF2B5EF4-FFF2-40B4-BE49-F238E27FC236}">
                  <a16:creationId xmlns:a16="http://schemas.microsoft.com/office/drawing/2014/main" id="{81CE08C1-1C04-FACF-3881-CC5E006775E4}"/>
                </a:ext>
              </a:extLst>
            </p:cNvPr>
            <p:cNvSpPr/>
            <p:nvPr/>
          </p:nvSpPr>
          <p:spPr>
            <a:xfrm>
              <a:off x="1118531" y="140625"/>
              <a:ext cx="1052078" cy="1572349"/>
            </a:xfrm>
            <a:custGeom>
              <a:avLst/>
              <a:gdLst/>
              <a:ahLst/>
              <a:cxnLst/>
              <a:rect l="l" t="t" r="r" b="b"/>
              <a:pathLst>
                <a:path w="1052078" h="1572349" extrusionOk="0">
                  <a:moveTo>
                    <a:pt x="0" y="0"/>
                  </a:moveTo>
                  <a:lnTo>
                    <a:pt x="1052078" y="0"/>
                  </a:lnTo>
                  <a:lnTo>
                    <a:pt x="1052078" y="1572349"/>
                  </a:lnTo>
                  <a:lnTo>
                    <a:pt x="0" y="15723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21957" r="-27485"/>
              </a:stretch>
            </a:blipFill>
            <a:ln>
              <a:noFill/>
            </a:ln>
          </p:spPr>
        </p:sp>
      </p:grpSp>
      <p:sp>
        <p:nvSpPr>
          <p:cNvPr id="2" name="Google Shape;93;p22">
            <a:extLst>
              <a:ext uri="{FF2B5EF4-FFF2-40B4-BE49-F238E27FC236}">
                <a16:creationId xmlns:a16="http://schemas.microsoft.com/office/drawing/2014/main" id="{5AD23205-57C1-AEAB-85A5-DD20927FF055}"/>
              </a:ext>
            </a:extLst>
          </p:cNvPr>
          <p:cNvSpPr txBox="1"/>
          <p:nvPr/>
        </p:nvSpPr>
        <p:spPr>
          <a:xfrm>
            <a:off x="2516695" y="641070"/>
            <a:ext cx="15015411" cy="6771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Etika dan </a:t>
            </a:r>
            <a:r>
              <a:rPr lang="en-US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Syarat</a:t>
            </a:r>
            <a:r>
              <a:rPr lang="en-US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Perempuan </a:t>
            </a:r>
            <a:r>
              <a:rPr lang="en-US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Bekerja</a:t>
            </a:r>
            <a:r>
              <a:rPr lang="en-US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endParaRPr lang="en-ID" sz="4400" dirty="0" err="1">
              <a:latin typeface="Questrial" pitchFamily="2" charset="0"/>
              <a:ea typeface="Questrial" pitchFamily="2" charset="0"/>
              <a:cs typeface="Questrial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FED44A-E577-A037-DDB5-00AB80C18A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4983" y="1756611"/>
            <a:ext cx="7264173" cy="83715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240156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>
          <a:extLst>
            <a:ext uri="{FF2B5EF4-FFF2-40B4-BE49-F238E27FC236}">
              <a16:creationId xmlns:a16="http://schemas.microsoft.com/office/drawing/2014/main" id="{1257B2DC-5FF9-B80F-0401-FDE3405236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>
            <a:extLst>
              <a:ext uri="{FF2B5EF4-FFF2-40B4-BE49-F238E27FC236}">
                <a16:creationId xmlns:a16="http://schemas.microsoft.com/office/drawing/2014/main" id="{17B98B82-27A2-FCC6-0665-996B1AA14511}"/>
              </a:ext>
            </a:extLst>
          </p:cNvPr>
          <p:cNvSpPr txBox="1"/>
          <p:nvPr/>
        </p:nvSpPr>
        <p:spPr>
          <a:xfrm>
            <a:off x="2100648" y="1028700"/>
            <a:ext cx="15964929" cy="90178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fa-IR" sz="3600" dirty="0"/>
              <a:t>وَإِذَا سَأَلْتُمُوهُنَّ مَتَاعًا فَاسْأَلُوهُنَّ مِنْ وَرَاءِ </a:t>
            </a:r>
            <a:r>
              <a:rPr lang="fa-IR" sz="3600" dirty="0">
                <a:highlight>
                  <a:srgbClr val="FFFF00"/>
                </a:highlight>
              </a:rPr>
              <a:t>حِجَابٍ</a:t>
            </a:r>
            <a:endParaRPr lang="en-US" sz="3600" dirty="0">
              <a:highlight>
                <a:srgbClr val="FFFF00"/>
              </a:highlight>
            </a:endParaRPr>
          </a:p>
          <a:p>
            <a:pPr algn="just"/>
            <a:r>
              <a:rPr lang="en-ID" sz="3000" i="1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Apabila</a:t>
            </a:r>
            <a:r>
              <a:rPr lang="en-ID" sz="30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000" i="1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kamu</a:t>
            </a:r>
            <a:r>
              <a:rPr lang="en-ID" sz="30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000" i="1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meminta</a:t>
            </a:r>
            <a:r>
              <a:rPr lang="en-ID" sz="30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000" i="1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sesuatu</a:t>
            </a:r>
            <a:r>
              <a:rPr lang="en-ID" sz="30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 (</a:t>
            </a:r>
            <a:r>
              <a:rPr lang="en-ID" sz="3000" i="1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keperluan</a:t>
            </a:r>
            <a:r>
              <a:rPr lang="en-ID" sz="30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) </a:t>
            </a:r>
            <a:r>
              <a:rPr lang="en-ID" sz="3000" i="1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kepada</a:t>
            </a:r>
            <a:r>
              <a:rPr lang="en-ID" sz="30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000" i="1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mereka</a:t>
            </a:r>
            <a:r>
              <a:rPr lang="en-ID" sz="30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 (</a:t>
            </a:r>
            <a:r>
              <a:rPr lang="en-ID" sz="3000" i="1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isteri-isteri</a:t>
            </a:r>
            <a:r>
              <a:rPr lang="en-ID" sz="30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 Nabi), </a:t>
            </a:r>
            <a:r>
              <a:rPr lang="en-ID" sz="3000" i="1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maka</a:t>
            </a:r>
            <a:r>
              <a:rPr lang="en-ID" sz="30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000" i="1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mintalah</a:t>
            </a:r>
            <a:r>
              <a:rPr lang="en-ID" sz="30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000" i="1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dari</a:t>
            </a:r>
            <a:r>
              <a:rPr lang="en-ID" sz="30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000" i="1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belakang</a:t>
            </a:r>
            <a:r>
              <a:rPr lang="en-ID" sz="30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000" i="1" dirty="0" err="1">
                <a:highlight>
                  <a:srgbClr val="FFFF00"/>
                </a:highlight>
                <a:latin typeface="Questrial" pitchFamily="2" charset="0"/>
                <a:ea typeface="Questrial" pitchFamily="2" charset="0"/>
                <a:cs typeface="Questrial" pitchFamily="2" charset="0"/>
              </a:rPr>
              <a:t>tabir</a:t>
            </a:r>
            <a:r>
              <a:rPr lang="en-ID" sz="3000" i="1" dirty="0">
                <a:highlight>
                  <a:srgbClr val="FFFF00"/>
                </a:highlight>
                <a:latin typeface="Questrial" pitchFamily="2" charset="0"/>
                <a:ea typeface="Questrial" pitchFamily="2" charset="0"/>
                <a:cs typeface="Questrial" pitchFamily="2" charset="0"/>
              </a:rPr>
              <a:t>. </a:t>
            </a:r>
            <a:r>
              <a:rPr lang="en-ID" sz="3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(QS Al-Ahzab: 53)</a:t>
            </a:r>
          </a:p>
          <a:p>
            <a:pPr algn="just"/>
            <a:r>
              <a:rPr lang="en-ID" sz="3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Hijab: </a:t>
            </a:r>
            <a:r>
              <a:rPr lang="en-ID" sz="3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tirai</a:t>
            </a:r>
            <a:r>
              <a:rPr lang="en-ID" sz="3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</a:t>
            </a:r>
            <a:r>
              <a:rPr lang="en-ID" sz="3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tabir</a:t>
            </a:r>
            <a:r>
              <a:rPr lang="en-ID" sz="3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. Ayat </a:t>
            </a:r>
            <a:r>
              <a:rPr lang="en-ID" sz="3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ini</a:t>
            </a:r>
            <a:r>
              <a:rPr lang="en-ID" sz="3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turun</a:t>
            </a:r>
            <a:r>
              <a:rPr lang="en-ID" sz="3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dalam</a:t>
            </a:r>
            <a:r>
              <a:rPr lang="en-ID" sz="3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peristiwa</a:t>
            </a:r>
            <a:r>
              <a:rPr lang="en-ID" sz="3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pernikahan</a:t>
            </a:r>
            <a:r>
              <a:rPr lang="en-ID" sz="3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nabi</a:t>
            </a:r>
            <a:r>
              <a:rPr lang="en-ID" sz="3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dengan</a:t>
            </a:r>
            <a:r>
              <a:rPr lang="en-ID" sz="3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Zainab binti </a:t>
            </a:r>
            <a:r>
              <a:rPr lang="en-ID" sz="3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Jahsy</a:t>
            </a:r>
            <a:r>
              <a:rPr lang="en-ID" sz="3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.</a:t>
            </a:r>
          </a:p>
          <a:p>
            <a:pPr algn="just"/>
            <a:r>
              <a:rPr lang="en-ID" sz="3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 </a:t>
            </a:r>
            <a:endParaRPr lang="en-US" sz="30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  <a:p>
            <a:pPr algn="ctr"/>
            <a:r>
              <a:rPr lang="fa-IR" dirty="0"/>
              <a:t> </a:t>
            </a:r>
            <a:r>
              <a:rPr lang="fa-IR" sz="4000" dirty="0">
                <a:latin typeface="Questrial" pitchFamily="2" charset="0"/>
                <a:ea typeface="Questrial" pitchFamily="2" charset="0"/>
              </a:rPr>
              <a:t>قُلْ لِّاَزْوَاجِكَ وَبَنٰتِكَ وَنِسَاۤءِ الْمُؤْمِنِيْنَ يُدْنِيْنَ عَلَيْهِنَّ مِنْ </a:t>
            </a:r>
            <a:r>
              <a:rPr lang="fa-IR" sz="4000" dirty="0">
                <a:highlight>
                  <a:srgbClr val="FFFF00"/>
                </a:highlight>
                <a:latin typeface="Questrial" pitchFamily="2" charset="0"/>
                <a:ea typeface="Questrial" pitchFamily="2" charset="0"/>
              </a:rPr>
              <a:t>جَلَابِيْبِهِنَّ</a:t>
            </a:r>
            <a:r>
              <a:rPr lang="fa-IR" sz="4000" dirty="0">
                <a:latin typeface="Questrial" pitchFamily="2" charset="0"/>
                <a:ea typeface="Questrial" pitchFamily="2" charset="0"/>
              </a:rPr>
              <a:t>ۗ</a:t>
            </a:r>
            <a:endParaRPr lang="en-US" sz="40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  <a:p>
            <a:pPr algn="just"/>
            <a:r>
              <a:rPr lang="en-ID" sz="3000" i="1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Katakanlah</a:t>
            </a:r>
            <a:r>
              <a:rPr lang="en-ID" sz="30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000" i="1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kepada</a:t>
            </a:r>
            <a:r>
              <a:rPr lang="en-ID" sz="30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000" i="1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istri-istrimu</a:t>
            </a:r>
            <a:r>
              <a:rPr lang="en-ID" sz="30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, </a:t>
            </a:r>
            <a:r>
              <a:rPr lang="en-ID" sz="3000" i="1" err="1">
                <a:latin typeface="Questrial" pitchFamily="2" charset="0"/>
                <a:ea typeface="Questrial" pitchFamily="2" charset="0"/>
                <a:cs typeface="Questrial" pitchFamily="2" charset="0"/>
              </a:rPr>
              <a:t>anak-anak</a:t>
            </a:r>
            <a:r>
              <a:rPr lang="en-ID" sz="3000" i="1">
                <a:latin typeface="Questrial" pitchFamily="2" charset="0"/>
                <a:ea typeface="Questrial" pitchFamily="2" charset="0"/>
                <a:cs typeface="Questrial" pitchFamily="2" charset="0"/>
              </a:rPr>
              <a:t> perempuanmu</a:t>
            </a:r>
            <a:r>
              <a:rPr lang="en-ID" sz="30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, dan </a:t>
            </a:r>
            <a:r>
              <a:rPr lang="en-ID" sz="3000" i="1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istri-istri</a:t>
            </a:r>
            <a:r>
              <a:rPr lang="en-ID" sz="30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 orang </a:t>
            </a:r>
            <a:r>
              <a:rPr lang="en-ID" sz="3000" i="1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mukmin</a:t>
            </a:r>
            <a:r>
              <a:rPr lang="en-ID" sz="30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: '</a:t>
            </a:r>
            <a:r>
              <a:rPr lang="en-ID" sz="3000" i="1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Hendaklah</a:t>
            </a:r>
            <a:r>
              <a:rPr lang="en-ID" sz="30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000" i="1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mereka</a:t>
            </a:r>
            <a:r>
              <a:rPr lang="en-ID" sz="30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000" i="1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menutupkan</a:t>
            </a:r>
            <a:r>
              <a:rPr lang="en-ID" sz="30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000" i="1" dirty="0" err="1">
                <a:highlight>
                  <a:srgbClr val="FFFF00"/>
                </a:highlight>
                <a:latin typeface="Questrial" pitchFamily="2" charset="0"/>
                <a:ea typeface="Questrial" pitchFamily="2" charset="0"/>
                <a:cs typeface="Questrial" pitchFamily="2" charset="0"/>
              </a:rPr>
              <a:t>jilbabnya</a:t>
            </a:r>
            <a:r>
              <a:rPr lang="en-ID" sz="3000" i="1" dirty="0">
                <a:highlight>
                  <a:srgbClr val="FFFF00"/>
                </a:highlight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000" i="1" dirty="0" err="1">
                <a:highlight>
                  <a:srgbClr val="FFFF00"/>
                </a:highlight>
                <a:latin typeface="Questrial" pitchFamily="2" charset="0"/>
                <a:ea typeface="Questrial" pitchFamily="2" charset="0"/>
                <a:cs typeface="Questrial" pitchFamily="2" charset="0"/>
              </a:rPr>
              <a:t>ke</a:t>
            </a:r>
            <a:r>
              <a:rPr lang="en-ID" sz="3000" i="1" dirty="0">
                <a:highlight>
                  <a:srgbClr val="FFFF00"/>
                </a:highlight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000" i="1" dirty="0" err="1">
                <a:highlight>
                  <a:srgbClr val="FFFF00"/>
                </a:highlight>
                <a:latin typeface="Questrial" pitchFamily="2" charset="0"/>
                <a:ea typeface="Questrial" pitchFamily="2" charset="0"/>
                <a:cs typeface="Questrial" pitchFamily="2" charset="0"/>
              </a:rPr>
              <a:t>seluruh</a:t>
            </a:r>
            <a:r>
              <a:rPr lang="en-ID" sz="3000" i="1" dirty="0">
                <a:highlight>
                  <a:srgbClr val="FFFF00"/>
                </a:highlight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000" i="1" dirty="0" err="1">
                <a:highlight>
                  <a:srgbClr val="FFFF00"/>
                </a:highlight>
                <a:latin typeface="Questrial" pitchFamily="2" charset="0"/>
                <a:ea typeface="Questrial" pitchFamily="2" charset="0"/>
                <a:cs typeface="Questrial" pitchFamily="2" charset="0"/>
              </a:rPr>
              <a:t>tubuh</a:t>
            </a:r>
            <a:r>
              <a:rPr lang="en-ID" sz="3000" i="1" dirty="0">
                <a:highlight>
                  <a:srgbClr val="FFFF00"/>
                </a:highlight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000" i="1" dirty="0" err="1">
                <a:highlight>
                  <a:srgbClr val="FFFF00"/>
                </a:highlight>
                <a:latin typeface="Questrial" pitchFamily="2" charset="0"/>
                <a:ea typeface="Questrial" pitchFamily="2" charset="0"/>
                <a:cs typeface="Questrial" pitchFamily="2" charset="0"/>
              </a:rPr>
              <a:t>mereka</a:t>
            </a:r>
            <a:r>
              <a:rPr lang="en-ID" sz="3000" i="1" dirty="0">
                <a:highlight>
                  <a:srgbClr val="FFFF00"/>
                </a:highlight>
                <a:latin typeface="Questrial" pitchFamily="2" charset="0"/>
                <a:ea typeface="Questrial" pitchFamily="2" charset="0"/>
                <a:cs typeface="Questrial" pitchFamily="2" charset="0"/>
              </a:rPr>
              <a:t>.</a:t>
            </a:r>
            <a:r>
              <a:rPr lang="en-ID" sz="30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’” (</a:t>
            </a:r>
            <a:r>
              <a:rPr lang="en-ID" sz="3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QS al-Ahzab: 59)</a:t>
            </a:r>
            <a:endParaRPr lang="prs-AF" sz="30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  <a:p>
            <a:pPr algn="just"/>
            <a:r>
              <a:rPr lang="en-ID" sz="3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Jilbab</a:t>
            </a:r>
            <a:r>
              <a:rPr lang="en-US" sz="3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: </a:t>
            </a:r>
            <a:r>
              <a:rPr lang="en-US" sz="3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penutupan</a:t>
            </a:r>
            <a:r>
              <a:rPr lang="en-ID" sz="3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untuk</a:t>
            </a:r>
            <a:r>
              <a:rPr lang="en-ID" sz="3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seluruh</a:t>
            </a:r>
            <a:r>
              <a:rPr lang="en-ID" sz="3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tubuh</a:t>
            </a:r>
            <a:r>
              <a:rPr lang="en-ID" sz="3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</a:t>
            </a:r>
            <a:r>
              <a:rPr lang="en-ID" sz="3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pakaian</a:t>
            </a:r>
            <a:r>
              <a:rPr lang="en-ID" sz="3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longgar</a:t>
            </a:r>
            <a:r>
              <a:rPr lang="en-ID" sz="3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</a:t>
            </a:r>
            <a:r>
              <a:rPr lang="en-ID" sz="3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lebih</a:t>
            </a:r>
            <a:r>
              <a:rPr lang="en-ID" sz="3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besar</a:t>
            </a:r>
            <a:r>
              <a:rPr lang="en-ID" sz="3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dari</a:t>
            </a:r>
            <a:r>
              <a:rPr lang="en-ID" sz="3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pada khimar, </a:t>
            </a:r>
            <a:r>
              <a:rPr lang="en-ID" sz="3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jubah</a:t>
            </a:r>
            <a:r>
              <a:rPr lang="en-ID" sz="3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baju </a:t>
            </a:r>
            <a:r>
              <a:rPr lang="en-ID" sz="3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kurung</a:t>
            </a:r>
            <a:r>
              <a:rPr lang="en-ID" sz="3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abaya </a:t>
            </a:r>
          </a:p>
          <a:p>
            <a:pPr algn="just"/>
            <a:endParaRPr lang="en-ID" sz="40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  <a:p>
            <a:pPr algn="ctr"/>
            <a:r>
              <a:rPr lang="fa-IR" sz="4000" dirty="0">
                <a:latin typeface="Questrial" pitchFamily="2" charset="0"/>
                <a:ea typeface="Questrial" pitchFamily="2" charset="0"/>
              </a:rPr>
              <a:t>وَقُلْ لِّلْمُؤْمِنٰتِ يَغْضُضْنَ مِنْ اَبْصَارِهِنَّ وَيَحْفَظْنَ فُرُوْجَهُنَّ وَلَا يُبْدِيْنَ زِيْنَتَهُنَّ اِلَّا مَا ظَهَرَ مِنْهَا وَلْيَضْرِبْنَ بِ</a:t>
            </a:r>
            <a:r>
              <a:rPr lang="fa-IR" sz="4000" dirty="0">
                <a:highlight>
                  <a:srgbClr val="FFFF00"/>
                </a:highlight>
                <a:latin typeface="Questrial" pitchFamily="2" charset="0"/>
                <a:ea typeface="Questrial" pitchFamily="2" charset="0"/>
              </a:rPr>
              <a:t>خُمُر</a:t>
            </a:r>
            <a:r>
              <a:rPr lang="fa-IR" sz="4000" dirty="0">
                <a:latin typeface="Questrial" pitchFamily="2" charset="0"/>
                <a:ea typeface="Questrial" pitchFamily="2" charset="0"/>
              </a:rPr>
              <a:t>ِهِنَّ عَلٰى جُيُوْبِهِنَّۖ </a:t>
            </a:r>
            <a:br>
              <a:rPr lang="fa-IR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</a:br>
            <a:r>
              <a:rPr lang="en-ID" sz="30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Dan </a:t>
            </a:r>
            <a:r>
              <a:rPr lang="en-ID" sz="3000" i="1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katakanlah</a:t>
            </a:r>
            <a:r>
              <a:rPr lang="en-ID" sz="30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000" i="1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kepada</a:t>
            </a:r>
            <a:r>
              <a:rPr lang="en-ID" sz="30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000" i="1">
                <a:latin typeface="Questrial" pitchFamily="2" charset="0"/>
                <a:ea typeface="Questrial" pitchFamily="2" charset="0"/>
                <a:cs typeface="Questrial" pitchFamily="2" charset="0"/>
              </a:rPr>
              <a:t>para perempuan </a:t>
            </a:r>
            <a:r>
              <a:rPr lang="en-ID" sz="30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yang </a:t>
            </a:r>
            <a:r>
              <a:rPr lang="en-ID" sz="3000" i="1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beriman</a:t>
            </a:r>
            <a:r>
              <a:rPr lang="en-ID" sz="30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, agar </a:t>
            </a:r>
            <a:r>
              <a:rPr lang="en-ID" sz="3000" i="1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mereka</a:t>
            </a:r>
            <a:r>
              <a:rPr lang="en-ID" sz="30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000" i="1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menjaga</a:t>
            </a:r>
            <a:r>
              <a:rPr lang="en-ID" sz="30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000" i="1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pandangannya</a:t>
            </a:r>
            <a:r>
              <a:rPr lang="en-ID" sz="30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, dan </a:t>
            </a:r>
            <a:r>
              <a:rPr lang="en-ID" sz="3000" i="1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memelihara</a:t>
            </a:r>
            <a:r>
              <a:rPr lang="en-ID" sz="30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000" i="1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kemaluannya</a:t>
            </a:r>
            <a:r>
              <a:rPr lang="en-ID" sz="30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, dan </a:t>
            </a:r>
            <a:r>
              <a:rPr lang="en-ID" sz="3000" i="1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janganlah</a:t>
            </a:r>
            <a:r>
              <a:rPr lang="en-ID" sz="30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000" i="1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menampakkan</a:t>
            </a:r>
            <a:r>
              <a:rPr lang="en-ID" sz="30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000" i="1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perhiasannya</a:t>
            </a:r>
            <a:r>
              <a:rPr lang="en-ID" sz="30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 (</a:t>
            </a:r>
            <a:r>
              <a:rPr lang="en-ID" sz="3000" i="1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auratnya</a:t>
            </a:r>
            <a:r>
              <a:rPr lang="en-ID" sz="30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) </a:t>
            </a:r>
            <a:r>
              <a:rPr lang="en-ID" sz="3000" i="1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kecuali</a:t>
            </a:r>
            <a:r>
              <a:rPr lang="en-ID" sz="30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 yang (</a:t>
            </a:r>
            <a:r>
              <a:rPr lang="en-ID" sz="3000" i="1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biasa</a:t>
            </a:r>
            <a:r>
              <a:rPr lang="en-ID" sz="30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) </a:t>
            </a:r>
            <a:r>
              <a:rPr lang="en-ID" sz="3000" i="1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terlihat</a:t>
            </a:r>
            <a:r>
              <a:rPr lang="en-ID" sz="30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. Dan </a:t>
            </a:r>
            <a:r>
              <a:rPr lang="en-ID" sz="3000" i="1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hendaklah</a:t>
            </a:r>
            <a:r>
              <a:rPr lang="en-ID" sz="30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000" i="1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mereka</a:t>
            </a:r>
            <a:r>
              <a:rPr lang="en-ID" sz="30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000" i="1" dirty="0" err="1">
                <a:highlight>
                  <a:srgbClr val="FFFF00"/>
                </a:highlight>
                <a:latin typeface="Questrial" pitchFamily="2" charset="0"/>
                <a:ea typeface="Questrial" pitchFamily="2" charset="0"/>
                <a:cs typeface="Questrial" pitchFamily="2" charset="0"/>
              </a:rPr>
              <a:t>menutupkan</a:t>
            </a:r>
            <a:r>
              <a:rPr lang="en-ID" sz="3000" i="1" dirty="0">
                <a:highlight>
                  <a:srgbClr val="FFFF00"/>
                </a:highlight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000" i="1" dirty="0" err="1">
                <a:highlight>
                  <a:srgbClr val="FFFF00"/>
                </a:highlight>
                <a:latin typeface="Questrial" pitchFamily="2" charset="0"/>
                <a:ea typeface="Questrial" pitchFamily="2" charset="0"/>
                <a:cs typeface="Questrial" pitchFamily="2" charset="0"/>
              </a:rPr>
              <a:t>kain</a:t>
            </a:r>
            <a:r>
              <a:rPr lang="en-ID" sz="3000" i="1" dirty="0">
                <a:highlight>
                  <a:srgbClr val="FFFF00"/>
                </a:highlight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000" i="1" dirty="0" err="1">
                <a:highlight>
                  <a:srgbClr val="FFFF00"/>
                </a:highlight>
                <a:latin typeface="Questrial" pitchFamily="2" charset="0"/>
                <a:ea typeface="Questrial" pitchFamily="2" charset="0"/>
                <a:cs typeface="Questrial" pitchFamily="2" charset="0"/>
              </a:rPr>
              <a:t>kerudung</a:t>
            </a:r>
            <a:r>
              <a:rPr lang="en-ID" sz="3000" i="1" dirty="0">
                <a:highlight>
                  <a:srgbClr val="FFFF00"/>
                </a:highlight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000" i="1" dirty="0" err="1">
                <a:highlight>
                  <a:srgbClr val="FFFF00"/>
                </a:highlight>
                <a:latin typeface="Questrial" pitchFamily="2" charset="0"/>
                <a:ea typeface="Questrial" pitchFamily="2" charset="0"/>
                <a:cs typeface="Questrial" pitchFamily="2" charset="0"/>
              </a:rPr>
              <a:t>ke</a:t>
            </a:r>
            <a:r>
              <a:rPr lang="en-ID" sz="3000" i="1" dirty="0">
                <a:highlight>
                  <a:srgbClr val="FFFF00"/>
                </a:highlight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000" i="1" dirty="0" err="1">
                <a:highlight>
                  <a:srgbClr val="FFFF00"/>
                </a:highlight>
                <a:latin typeface="Questrial" pitchFamily="2" charset="0"/>
                <a:ea typeface="Questrial" pitchFamily="2" charset="0"/>
                <a:cs typeface="Questrial" pitchFamily="2" charset="0"/>
              </a:rPr>
              <a:t>dadanya</a:t>
            </a:r>
            <a:r>
              <a:rPr lang="en-ID" sz="3000" i="1" dirty="0">
                <a:highlight>
                  <a:srgbClr val="FFFF00"/>
                </a:highlight>
                <a:latin typeface="Questrial" pitchFamily="2" charset="0"/>
                <a:ea typeface="Questrial" pitchFamily="2" charset="0"/>
                <a:cs typeface="Questrial" pitchFamily="2" charset="0"/>
              </a:rPr>
              <a:t>... </a:t>
            </a:r>
            <a:r>
              <a:rPr lang="en-ID" sz="3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(QS an-Nur: 31)</a:t>
            </a:r>
          </a:p>
          <a:p>
            <a:pPr algn="just"/>
            <a:r>
              <a:rPr lang="en-ID" sz="3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khimar: </a:t>
            </a:r>
            <a:r>
              <a:rPr lang="en-ID" sz="3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Penutupan</a:t>
            </a:r>
            <a:r>
              <a:rPr lang="en-ID" sz="3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dada, </a:t>
            </a:r>
            <a:r>
              <a:rPr lang="en-ID" sz="3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kerudung</a:t>
            </a:r>
            <a:r>
              <a:rPr lang="en-ID" sz="3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yang </a:t>
            </a:r>
            <a:r>
              <a:rPr lang="en-ID" sz="3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menutup</a:t>
            </a:r>
            <a:r>
              <a:rPr lang="en-ID" sz="3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hingga</a:t>
            </a:r>
            <a:r>
              <a:rPr lang="en-ID" sz="3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dada </a:t>
            </a:r>
          </a:p>
        </p:txBody>
      </p:sp>
      <p:grpSp>
        <p:nvGrpSpPr>
          <p:cNvPr id="100" name="Google Shape;100;p23">
            <a:extLst>
              <a:ext uri="{FF2B5EF4-FFF2-40B4-BE49-F238E27FC236}">
                <a16:creationId xmlns:a16="http://schemas.microsoft.com/office/drawing/2014/main" id="{AC869622-80C8-B4A5-A356-5F9AF73CDE6B}"/>
              </a:ext>
            </a:extLst>
          </p:cNvPr>
          <p:cNvGrpSpPr/>
          <p:nvPr/>
        </p:nvGrpSpPr>
        <p:grpSpPr>
          <a:xfrm>
            <a:off x="0" y="-144661"/>
            <a:ext cx="1677797" cy="10431661"/>
            <a:chOff x="0" y="-192881"/>
            <a:chExt cx="2237063" cy="13908881"/>
          </a:xfrm>
        </p:grpSpPr>
        <p:grpSp>
          <p:nvGrpSpPr>
            <p:cNvPr id="101" name="Google Shape;101;p23">
              <a:extLst>
                <a:ext uri="{FF2B5EF4-FFF2-40B4-BE49-F238E27FC236}">
                  <a16:creationId xmlns:a16="http://schemas.microsoft.com/office/drawing/2014/main" id="{83AC45E9-1775-ADC4-6410-A031CE65D3F6}"/>
                </a:ext>
              </a:extLst>
            </p:cNvPr>
            <p:cNvGrpSpPr/>
            <p:nvPr/>
          </p:nvGrpSpPr>
          <p:grpSpPr>
            <a:xfrm>
              <a:off x="0" y="-192881"/>
              <a:ext cx="2237063" cy="13908881"/>
              <a:chOff x="0" y="-38100"/>
              <a:chExt cx="441889" cy="2747433"/>
            </a:xfrm>
          </p:grpSpPr>
          <p:sp>
            <p:nvSpPr>
              <p:cNvPr id="102" name="Google Shape;102;p23">
                <a:extLst>
                  <a:ext uri="{FF2B5EF4-FFF2-40B4-BE49-F238E27FC236}">
                    <a16:creationId xmlns:a16="http://schemas.microsoft.com/office/drawing/2014/main" id="{B42F1E67-9491-442A-4DF1-63AD88AFD51C}"/>
                  </a:ext>
                </a:extLst>
              </p:cNvPr>
              <p:cNvSpPr/>
              <p:nvPr/>
            </p:nvSpPr>
            <p:spPr>
              <a:xfrm>
                <a:off x="0" y="0"/>
                <a:ext cx="441889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441889" h="2709333" extrusionOk="0">
                    <a:moveTo>
                      <a:pt x="0" y="0"/>
                    </a:moveTo>
                    <a:lnTo>
                      <a:pt x="441889" y="0"/>
                    </a:lnTo>
                    <a:lnTo>
                      <a:pt x="441889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122D6D"/>
              </a:solidFill>
              <a:ln>
                <a:noFill/>
              </a:ln>
            </p:spPr>
          </p:sp>
          <p:sp>
            <p:nvSpPr>
              <p:cNvPr id="103" name="Google Shape;103;p23">
                <a:extLst>
                  <a:ext uri="{FF2B5EF4-FFF2-40B4-BE49-F238E27FC236}">
                    <a16:creationId xmlns:a16="http://schemas.microsoft.com/office/drawing/2014/main" id="{90F8DC04-9E73-B148-6AEC-A9A520791C20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41889" cy="2747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" name="Google Shape;104;p23">
              <a:extLst>
                <a:ext uri="{FF2B5EF4-FFF2-40B4-BE49-F238E27FC236}">
                  <a16:creationId xmlns:a16="http://schemas.microsoft.com/office/drawing/2014/main" id="{1027E09E-8284-D6F9-F791-B6E13566790D}"/>
                </a:ext>
              </a:extLst>
            </p:cNvPr>
            <p:cNvGrpSpPr/>
            <p:nvPr/>
          </p:nvGrpSpPr>
          <p:grpSpPr>
            <a:xfrm>
              <a:off x="0" y="1178719"/>
              <a:ext cx="953011" cy="11165681"/>
              <a:chOff x="0" y="-38100"/>
              <a:chExt cx="188249" cy="2205567"/>
            </a:xfrm>
          </p:grpSpPr>
          <p:sp>
            <p:nvSpPr>
              <p:cNvPr id="105" name="Google Shape;105;p23">
                <a:extLst>
                  <a:ext uri="{FF2B5EF4-FFF2-40B4-BE49-F238E27FC236}">
                    <a16:creationId xmlns:a16="http://schemas.microsoft.com/office/drawing/2014/main" id="{8137D15D-C109-8F7B-4608-97BF335243F2}"/>
                  </a:ext>
                </a:extLst>
              </p:cNvPr>
              <p:cNvSpPr/>
              <p:nvPr/>
            </p:nvSpPr>
            <p:spPr>
              <a:xfrm>
                <a:off x="0" y="0"/>
                <a:ext cx="188249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188249" h="2167467" extrusionOk="0">
                    <a:moveTo>
                      <a:pt x="0" y="0"/>
                    </a:moveTo>
                    <a:lnTo>
                      <a:pt x="188249" y="0"/>
                    </a:lnTo>
                    <a:lnTo>
                      <a:pt x="188249" y="2167467"/>
                    </a:lnTo>
                    <a:lnTo>
                      <a:pt x="0" y="2167467"/>
                    </a:lnTo>
                    <a:close/>
                  </a:path>
                </a:pathLst>
              </a:custGeom>
              <a:solidFill>
                <a:srgbClr val="C4AD72"/>
              </a:solidFill>
              <a:ln>
                <a:noFill/>
              </a:ln>
            </p:spPr>
          </p:sp>
          <p:sp>
            <p:nvSpPr>
              <p:cNvPr id="106" name="Google Shape;106;p23">
                <a:extLst>
                  <a:ext uri="{FF2B5EF4-FFF2-40B4-BE49-F238E27FC236}">
                    <a16:creationId xmlns:a16="http://schemas.microsoft.com/office/drawing/2014/main" id="{ECE4E451-EB9E-5AD4-DD0A-7EDD92EAF418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88249" cy="22055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7" name="Google Shape;107;p23">
              <a:extLst>
                <a:ext uri="{FF2B5EF4-FFF2-40B4-BE49-F238E27FC236}">
                  <a16:creationId xmlns:a16="http://schemas.microsoft.com/office/drawing/2014/main" id="{2F084699-FF90-2A75-514D-3443701A6DC1}"/>
                </a:ext>
              </a:extLst>
            </p:cNvPr>
            <p:cNvSpPr/>
            <p:nvPr/>
          </p:nvSpPr>
          <p:spPr>
            <a:xfrm>
              <a:off x="1118531" y="140625"/>
              <a:ext cx="1052078" cy="1572349"/>
            </a:xfrm>
            <a:custGeom>
              <a:avLst/>
              <a:gdLst/>
              <a:ahLst/>
              <a:cxnLst/>
              <a:rect l="l" t="t" r="r" b="b"/>
              <a:pathLst>
                <a:path w="1052078" h="1572349" extrusionOk="0">
                  <a:moveTo>
                    <a:pt x="0" y="0"/>
                  </a:moveTo>
                  <a:lnTo>
                    <a:pt x="1052078" y="0"/>
                  </a:lnTo>
                  <a:lnTo>
                    <a:pt x="1052078" y="1572349"/>
                  </a:lnTo>
                  <a:lnTo>
                    <a:pt x="0" y="15723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21957" r="-27485"/>
              </a:stretch>
            </a:blipFill>
            <a:ln>
              <a:noFill/>
            </a:ln>
          </p:spPr>
        </p:sp>
      </p:grpSp>
      <p:sp>
        <p:nvSpPr>
          <p:cNvPr id="2" name="Google Shape;93;p22">
            <a:extLst>
              <a:ext uri="{FF2B5EF4-FFF2-40B4-BE49-F238E27FC236}">
                <a16:creationId xmlns:a16="http://schemas.microsoft.com/office/drawing/2014/main" id="{A9FB360F-8139-7C72-A1D2-E692A8C3A8E5}"/>
              </a:ext>
            </a:extLst>
          </p:cNvPr>
          <p:cNvSpPr txBox="1"/>
          <p:nvPr/>
        </p:nvSpPr>
        <p:spPr>
          <a:xfrm>
            <a:off x="2466855" y="105469"/>
            <a:ext cx="15065252" cy="6771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QS Al Ahzab 53, 59 dan An Nur 31 </a:t>
            </a:r>
            <a:endParaRPr lang="en-ID" sz="4400" dirty="0" err="1">
              <a:latin typeface="Questrial" pitchFamily="2" charset="0"/>
              <a:ea typeface="Questrial" pitchFamily="2" charset="0"/>
              <a:cs typeface="Questri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424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>
          <a:extLst>
            <a:ext uri="{FF2B5EF4-FFF2-40B4-BE49-F238E27FC236}">
              <a16:creationId xmlns:a16="http://schemas.microsoft.com/office/drawing/2014/main" id="{400DD106-7B03-4206-B5C2-82ACA40651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>
            <a:extLst>
              <a:ext uri="{FF2B5EF4-FFF2-40B4-BE49-F238E27FC236}">
                <a16:creationId xmlns:a16="http://schemas.microsoft.com/office/drawing/2014/main" id="{EFE6CE9B-68E1-1728-177C-B60A3CB144A8}"/>
              </a:ext>
            </a:extLst>
          </p:cNvPr>
          <p:cNvSpPr txBox="1"/>
          <p:nvPr/>
        </p:nvSpPr>
        <p:spPr>
          <a:xfrm>
            <a:off x="1910444" y="1861457"/>
            <a:ext cx="15800042" cy="73866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endParaRPr lang="en-ID" sz="40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Islam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mengakui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hak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perempuan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untuk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bekerja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dan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berperan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aktif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dalam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masyarakat</a:t>
            </a:r>
            <a:endParaRPr lang="en-ID" sz="40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Namun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tetap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dengan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mempertimbangkan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kodrat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etika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dan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tanggung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jawab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utamanya</a:t>
            </a:r>
            <a:endParaRPr lang="en-ID" sz="40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Batas-batas yang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diberikan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bukan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untuk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mendiskriminasi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tetapi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untuk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menciptakan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keharmonisan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dan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keseimbangan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dalam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masyarakat</a:t>
            </a:r>
            <a:endParaRPr lang="en-ID" sz="40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Sejarah Islam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membuktikan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bahwa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perempuan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memiliki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peran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penting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dalam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berbagai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aspek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kehidupan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termasuk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politik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dan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ekonomi</a:t>
            </a:r>
            <a:endParaRPr lang="en-ID" sz="40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endParaRPr lang="en-ID" sz="40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</p:txBody>
      </p:sp>
      <p:grpSp>
        <p:nvGrpSpPr>
          <p:cNvPr id="100" name="Google Shape;100;p23">
            <a:extLst>
              <a:ext uri="{FF2B5EF4-FFF2-40B4-BE49-F238E27FC236}">
                <a16:creationId xmlns:a16="http://schemas.microsoft.com/office/drawing/2014/main" id="{E2C11500-D784-F426-AAF4-EE2912489C59}"/>
              </a:ext>
            </a:extLst>
          </p:cNvPr>
          <p:cNvGrpSpPr/>
          <p:nvPr/>
        </p:nvGrpSpPr>
        <p:grpSpPr>
          <a:xfrm>
            <a:off x="0" y="-144661"/>
            <a:ext cx="1677797" cy="10431661"/>
            <a:chOff x="0" y="-192881"/>
            <a:chExt cx="2237063" cy="13908881"/>
          </a:xfrm>
        </p:grpSpPr>
        <p:grpSp>
          <p:nvGrpSpPr>
            <p:cNvPr id="101" name="Google Shape;101;p23">
              <a:extLst>
                <a:ext uri="{FF2B5EF4-FFF2-40B4-BE49-F238E27FC236}">
                  <a16:creationId xmlns:a16="http://schemas.microsoft.com/office/drawing/2014/main" id="{EBA1F575-C891-9609-831C-55532159EB24}"/>
                </a:ext>
              </a:extLst>
            </p:cNvPr>
            <p:cNvGrpSpPr/>
            <p:nvPr/>
          </p:nvGrpSpPr>
          <p:grpSpPr>
            <a:xfrm>
              <a:off x="0" y="-192881"/>
              <a:ext cx="2237063" cy="13908881"/>
              <a:chOff x="0" y="-38100"/>
              <a:chExt cx="441889" cy="2747433"/>
            </a:xfrm>
          </p:grpSpPr>
          <p:sp>
            <p:nvSpPr>
              <p:cNvPr id="102" name="Google Shape;102;p23">
                <a:extLst>
                  <a:ext uri="{FF2B5EF4-FFF2-40B4-BE49-F238E27FC236}">
                    <a16:creationId xmlns:a16="http://schemas.microsoft.com/office/drawing/2014/main" id="{37A1C89D-8818-3BE6-41E2-C7CA01078B54}"/>
                  </a:ext>
                </a:extLst>
              </p:cNvPr>
              <p:cNvSpPr/>
              <p:nvPr/>
            </p:nvSpPr>
            <p:spPr>
              <a:xfrm>
                <a:off x="0" y="0"/>
                <a:ext cx="441889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441889" h="2709333" extrusionOk="0">
                    <a:moveTo>
                      <a:pt x="0" y="0"/>
                    </a:moveTo>
                    <a:lnTo>
                      <a:pt x="441889" y="0"/>
                    </a:lnTo>
                    <a:lnTo>
                      <a:pt x="441889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122D6D"/>
              </a:solidFill>
              <a:ln>
                <a:noFill/>
              </a:ln>
            </p:spPr>
          </p:sp>
          <p:sp>
            <p:nvSpPr>
              <p:cNvPr id="103" name="Google Shape;103;p23">
                <a:extLst>
                  <a:ext uri="{FF2B5EF4-FFF2-40B4-BE49-F238E27FC236}">
                    <a16:creationId xmlns:a16="http://schemas.microsoft.com/office/drawing/2014/main" id="{161D644E-DCD7-5D62-DE9A-0F0ADA25410D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41889" cy="2747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" name="Google Shape;104;p23">
              <a:extLst>
                <a:ext uri="{FF2B5EF4-FFF2-40B4-BE49-F238E27FC236}">
                  <a16:creationId xmlns:a16="http://schemas.microsoft.com/office/drawing/2014/main" id="{EA149F7E-839C-D65D-62F7-9057999C6EE1}"/>
                </a:ext>
              </a:extLst>
            </p:cNvPr>
            <p:cNvGrpSpPr/>
            <p:nvPr/>
          </p:nvGrpSpPr>
          <p:grpSpPr>
            <a:xfrm>
              <a:off x="0" y="1178719"/>
              <a:ext cx="953011" cy="11165681"/>
              <a:chOff x="0" y="-38100"/>
              <a:chExt cx="188249" cy="2205567"/>
            </a:xfrm>
          </p:grpSpPr>
          <p:sp>
            <p:nvSpPr>
              <p:cNvPr id="105" name="Google Shape;105;p23">
                <a:extLst>
                  <a:ext uri="{FF2B5EF4-FFF2-40B4-BE49-F238E27FC236}">
                    <a16:creationId xmlns:a16="http://schemas.microsoft.com/office/drawing/2014/main" id="{BE0B3E91-CCE7-A258-9BAE-8C355FD775B2}"/>
                  </a:ext>
                </a:extLst>
              </p:cNvPr>
              <p:cNvSpPr/>
              <p:nvPr/>
            </p:nvSpPr>
            <p:spPr>
              <a:xfrm>
                <a:off x="0" y="0"/>
                <a:ext cx="188249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188249" h="2167467" extrusionOk="0">
                    <a:moveTo>
                      <a:pt x="0" y="0"/>
                    </a:moveTo>
                    <a:lnTo>
                      <a:pt x="188249" y="0"/>
                    </a:lnTo>
                    <a:lnTo>
                      <a:pt x="188249" y="2167467"/>
                    </a:lnTo>
                    <a:lnTo>
                      <a:pt x="0" y="2167467"/>
                    </a:lnTo>
                    <a:close/>
                  </a:path>
                </a:pathLst>
              </a:custGeom>
              <a:solidFill>
                <a:srgbClr val="C4AD72"/>
              </a:solidFill>
              <a:ln>
                <a:noFill/>
              </a:ln>
            </p:spPr>
          </p:sp>
          <p:sp>
            <p:nvSpPr>
              <p:cNvPr id="106" name="Google Shape;106;p23">
                <a:extLst>
                  <a:ext uri="{FF2B5EF4-FFF2-40B4-BE49-F238E27FC236}">
                    <a16:creationId xmlns:a16="http://schemas.microsoft.com/office/drawing/2014/main" id="{B818592D-ED3C-A13E-B384-6D3D961591B6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88249" cy="22055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7" name="Google Shape;107;p23">
              <a:extLst>
                <a:ext uri="{FF2B5EF4-FFF2-40B4-BE49-F238E27FC236}">
                  <a16:creationId xmlns:a16="http://schemas.microsoft.com/office/drawing/2014/main" id="{B14E7999-65A1-5AAF-00C7-E5CA1B206FA3}"/>
                </a:ext>
              </a:extLst>
            </p:cNvPr>
            <p:cNvSpPr/>
            <p:nvPr/>
          </p:nvSpPr>
          <p:spPr>
            <a:xfrm>
              <a:off x="1118531" y="140625"/>
              <a:ext cx="1052078" cy="1572349"/>
            </a:xfrm>
            <a:custGeom>
              <a:avLst/>
              <a:gdLst/>
              <a:ahLst/>
              <a:cxnLst/>
              <a:rect l="l" t="t" r="r" b="b"/>
              <a:pathLst>
                <a:path w="1052078" h="1572349" extrusionOk="0">
                  <a:moveTo>
                    <a:pt x="0" y="0"/>
                  </a:moveTo>
                  <a:lnTo>
                    <a:pt x="1052078" y="0"/>
                  </a:lnTo>
                  <a:lnTo>
                    <a:pt x="1052078" y="1572349"/>
                  </a:lnTo>
                  <a:lnTo>
                    <a:pt x="0" y="15723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21957" r="-27485"/>
              </a:stretch>
            </a:blipFill>
            <a:ln>
              <a:noFill/>
            </a:ln>
          </p:spPr>
        </p:sp>
      </p:grpSp>
      <p:sp>
        <p:nvSpPr>
          <p:cNvPr id="2" name="Google Shape;93;p22">
            <a:extLst>
              <a:ext uri="{FF2B5EF4-FFF2-40B4-BE49-F238E27FC236}">
                <a16:creationId xmlns:a16="http://schemas.microsoft.com/office/drawing/2014/main" id="{224617DB-C945-3825-CCAF-4526F125449E}"/>
              </a:ext>
            </a:extLst>
          </p:cNvPr>
          <p:cNvSpPr txBox="1"/>
          <p:nvPr/>
        </p:nvSpPr>
        <p:spPr>
          <a:xfrm>
            <a:off x="2695074" y="805834"/>
            <a:ext cx="15015411" cy="6771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Penutup</a:t>
            </a:r>
            <a:endParaRPr lang="en-ID" sz="44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777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37"/>
          <p:cNvGrpSpPr/>
          <p:nvPr/>
        </p:nvGrpSpPr>
        <p:grpSpPr>
          <a:xfrm>
            <a:off x="0" y="-144661"/>
            <a:ext cx="1677797" cy="10431661"/>
            <a:chOff x="0" y="-192881"/>
            <a:chExt cx="2237063" cy="13908881"/>
          </a:xfrm>
        </p:grpSpPr>
        <p:grpSp>
          <p:nvGrpSpPr>
            <p:cNvPr id="305" name="Google Shape;305;p37"/>
            <p:cNvGrpSpPr/>
            <p:nvPr/>
          </p:nvGrpSpPr>
          <p:grpSpPr>
            <a:xfrm>
              <a:off x="0" y="-192881"/>
              <a:ext cx="2237063" cy="13908881"/>
              <a:chOff x="0" y="-38100"/>
              <a:chExt cx="441889" cy="2747433"/>
            </a:xfrm>
          </p:grpSpPr>
          <p:sp>
            <p:nvSpPr>
              <p:cNvPr id="306" name="Google Shape;306;p37"/>
              <p:cNvSpPr/>
              <p:nvPr/>
            </p:nvSpPr>
            <p:spPr>
              <a:xfrm>
                <a:off x="0" y="0"/>
                <a:ext cx="441889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441889" h="2709333" extrusionOk="0">
                    <a:moveTo>
                      <a:pt x="0" y="0"/>
                    </a:moveTo>
                    <a:lnTo>
                      <a:pt x="441889" y="0"/>
                    </a:lnTo>
                    <a:lnTo>
                      <a:pt x="441889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122D6D"/>
              </a:solidFill>
              <a:ln>
                <a:noFill/>
              </a:ln>
            </p:spPr>
          </p:sp>
          <p:sp>
            <p:nvSpPr>
              <p:cNvPr id="307" name="Google Shape;307;p37"/>
              <p:cNvSpPr txBox="1"/>
              <p:nvPr/>
            </p:nvSpPr>
            <p:spPr>
              <a:xfrm>
                <a:off x="0" y="-38100"/>
                <a:ext cx="441889" cy="2747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8" name="Google Shape;308;p37"/>
            <p:cNvGrpSpPr/>
            <p:nvPr/>
          </p:nvGrpSpPr>
          <p:grpSpPr>
            <a:xfrm>
              <a:off x="0" y="1178719"/>
              <a:ext cx="953011" cy="11165681"/>
              <a:chOff x="0" y="-38100"/>
              <a:chExt cx="188249" cy="2205567"/>
            </a:xfrm>
          </p:grpSpPr>
          <p:sp>
            <p:nvSpPr>
              <p:cNvPr id="309" name="Google Shape;309;p37"/>
              <p:cNvSpPr/>
              <p:nvPr/>
            </p:nvSpPr>
            <p:spPr>
              <a:xfrm>
                <a:off x="0" y="0"/>
                <a:ext cx="188249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188249" h="2167467" extrusionOk="0">
                    <a:moveTo>
                      <a:pt x="0" y="0"/>
                    </a:moveTo>
                    <a:lnTo>
                      <a:pt x="188249" y="0"/>
                    </a:lnTo>
                    <a:lnTo>
                      <a:pt x="188249" y="2167467"/>
                    </a:lnTo>
                    <a:lnTo>
                      <a:pt x="0" y="2167467"/>
                    </a:lnTo>
                    <a:close/>
                  </a:path>
                </a:pathLst>
              </a:custGeom>
              <a:solidFill>
                <a:srgbClr val="C4AD72"/>
              </a:solidFill>
              <a:ln>
                <a:noFill/>
              </a:ln>
            </p:spPr>
          </p:sp>
          <p:sp>
            <p:nvSpPr>
              <p:cNvPr id="310" name="Google Shape;310;p37"/>
              <p:cNvSpPr txBox="1"/>
              <p:nvPr/>
            </p:nvSpPr>
            <p:spPr>
              <a:xfrm>
                <a:off x="0" y="-38100"/>
                <a:ext cx="188249" cy="22055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11" name="Google Shape;311;p37"/>
            <p:cNvSpPr/>
            <p:nvPr/>
          </p:nvSpPr>
          <p:spPr>
            <a:xfrm>
              <a:off x="1118531" y="140625"/>
              <a:ext cx="1052078" cy="1572349"/>
            </a:xfrm>
            <a:custGeom>
              <a:avLst/>
              <a:gdLst/>
              <a:ahLst/>
              <a:cxnLst/>
              <a:rect l="l" t="t" r="r" b="b"/>
              <a:pathLst>
                <a:path w="1052078" h="1572349" extrusionOk="0">
                  <a:moveTo>
                    <a:pt x="0" y="0"/>
                  </a:moveTo>
                  <a:lnTo>
                    <a:pt x="1052078" y="0"/>
                  </a:lnTo>
                  <a:lnTo>
                    <a:pt x="1052078" y="1572349"/>
                  </a:lnTo>
                  <a:lnTo>
                    <a:pt x="0" y="15723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21957" r="-27485"/>
              </a:stretch>
            </a:blipFill>
            <a:ln>
              <a:noFill/>
            </a:ln>
          </p:spPr>
        </p:sp>
      </p:grpSp>
      <p:sp>
        <p:nvSpPr>
          <p:cNvPr id="312" name="Google Shape;312;p37"/>
          <p:cNvSpPr txBox="1"/>
          <p:nvPr/>
        </p:nvSpPr>
        <p:spPr>
          <a:xfrm>
            <a:off x="2286000" y="555171"/>
            <a:ext cx="15382754" cy="91977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358"/>
              <a:buFont typeface="Arial"/>
              <a:buNone/>
            </a:pPr>
            <a:endParaRPr lang="en-US" sz="8358" b="1" dirty="0">
              <a:solidFill>
                <a:srgbClr val="014196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358"/>
              <a:buFont typeface="Arial"/>
              <a:buNone/>
            </a:pPr>
            <a:endParaRPr lang="en-US" sz="8358" b="1" dirty="0">
              <a:solidFill>
                <a:srgbClr val="014196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358"/>
              <a:buFont typeface="Arial"/>
              <a:buNone/>
            </a:pPr>
            <a:endParaRPr lang="en-US" sz="8358" b="1" dirty="0">
              <a:solidFill>
                <a:srgbClr val="014196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358"/>
              <a:buFont typeface="Arial"/>
              <a:buNone/>
            </a:pPr>
            <a:r>
              <a:rPr lang="en-US" sz="8358" b="1" i="0" u="none" strike="noStrike" cap="none" dirty="0" err="1">
                <a:solidFill>
                  <a:srgbClr val="014196"/>
                </a:solidFill>
                <a:latin typeface="Questrial"/>
                <a:ea typeface="Questrial"/>
                <a:cs typeface="Questrial"/>
                <a:sym typeface="Questrial"/>
              </a:rPr>
              <a:t>Sekian</a:t>
            </a:r>
            <a:r>
              <a:rPr lang="en-US" sz="8358" b="1" i="0" u="none" strike="noStrike" cap="none" dirty="0">
                <a:solidFill>
                  <a:srgbClr val="014196"/>
                </a:solidFill>
                <a:latin typeface="Questrial"/>
                <a:ea typeface="Questrial"/>
                <a:cs typeface="Questrial"/>
                <a:sym typeface="Questrial"/>
              </a:rPr>
              <a:t> dan </a:t>
            </a:r>
            <a:r>
              <a:rPr lang="en-US" sz="8358" b="1" i="0" u="none" strike="noStrike" cap="none" dirty="0" err="1">
                <a:solidFill>
                  <a:srgbClr val="014196"/>
                </a:solidFill>
                <a:latin typeface="Questrial"/>
                <a:ea typeface="Questrial"/>
                <a:cs typeface="Questrial"/>
                <a:sym typeface="Questrial"/>
              </a:rPr>
              <a:t>Terima</a:t>
            </a:r>
            <a:r>
              <a:rPr lang="en-US" sz="8358" b="1" i="0" u="none" strike="noStrike" cap="none" dirty="0">
                <a:solidFill>
                  <a:srgbClr val="014196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8358" b="1" i="0" u="none" strike="noStrike" cap="none" dirty="0" err="1">
                <a:solidFill>
                  <a:srgbClr val="014196"/>
                </a:solidFill>
                <a:latin typeface="Questrial"/>
                <a:ea typeface="Questrial"/>
                <a:cs typeface="Questrial"/>
                <a:sym typeface="Questrial"/>
              </a:rPr>
              <a:t>kasih</a:t>
            </a:r>
            <a:endParaRPr lang="en-US" sz="8358" b="1" i="0" u="none" strike="noStrike" cap="none" dirty="0">
              <a:solidFill>
                <a:srgbClr val="014196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358"/>
              <a:buFont typeface="Arial"/>
              <a:buNone/>
            </a:pPr>
            <a:endParaRPr lang="en-US" sz="8358" b="1" dirty="0">
              <a:solidFill>
                <a:srgbClr val="014196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358"/>
              <a:buFont typeface="Arial"/>
              <a:buNone/>
            </a:pPr>
            <a:endParaRPr lang="en-US" sz="8358" b="1" dirty="0">
              <a:solidFill>
                <a:srgbClr val="014196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358"/>
              <a:buFont typeface="Arial"/>
              <a:buNone/>
            </a:pPr>
            <a:endParaRPr lang="en-US" sz="8358" b="1" i="0" u="none" strike="noStrike" cap="none" dirty="0">
              <a:solidFill>
                <a:srgbClr val="014196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358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/>
          <p:nvPr/>
        </p:nvSpPr>
        <p:spPr>
          <a:xfrm>
            <a:off x="5823284" y="599833"/>
            <a:ext cx="863867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 dirty="0">
                <a:solidFill>
                  <a:srgbClr val="014196"/>
                </a:solidFill>
                <a:latin typeface="Questrial"/>
                <a:ea typeface="Questrial"/>
                <a:cs typeface="Questrial"/>
                <a:sym typeface="Questrial"/>
              </a:rPr>
              <a:t>   12. Tema </a:t>
            </a:r>
            <a:r>
              <a:rPr lang="en-US" sz="6000" b="1" i="0" u="none" strike="noStrike" cap="none" dirty="0" err="1">
                <a:solidFill>
                  <a:srgbClr val="014196"/>
                </a:solidFill>
                <a:latin typeface="Questrial"/>
                <a:ea typeface="Questrial"/>
                <a:cs typeface="Questrial"/>
                <a:sym typeface="Questrial"/>
              </a:rPr>
              <a:t>Pembahasan</a:t>
            </a:r>
            <a:r>
              <a:rPr lang="en-US" sz="6000" b="1" i="0" u="none" strike="noStrike" cap="none" dirty="0">
                <a:solidFill>
                  <a:srgbClr val="014196"/>
                </a:solidFill>
                <a:latin typeface="Questrial"/>
                <a:ea typeface="Questrial"/>
                <a:cs typeface="Questrial"/>
                <a:sym typeface="Questrial"/>
              </a:rPr>
              <a:t>:  </a:t>
            </a:r>
            <a:endParaRPr sz="6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2"/>
          <p:cNvSpPr txBox="1"/>
          <p:nvPr/>
        </p:nvSpPr>
        <p:spPr>
          <a:xfrm>
            <a:off x="3609475" y="5143500"/>
            <a:ext cx="14413830" cy="349018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>
              <a:lnSpc>
                <a:spcPct val="140000"/>
              </a:lnSpc>
              <a:buSzPts val="3600"/>
            </a:pPr>
            <a:endParaRPr lang="en-US" sz="5400" b="1" dirty="0">
              <a:solidFill>
                <a:schemeClr val="tx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571500" indent="-571500" algn="just">
              <a:lnSpc>
                <a:spcPct val="140000"/>
              </a:lnSpc>
              <a:buSzPts val="3600"/>
              <a:buFont typeface="Wingdings" panose="05000000000000000000" pitchFamily="2" charset="2"/>
              <a:buChar char="v"/>
            </a:pPr>
            <a:r>
              <a:rPr lang="en-US" sz="5400" b="1" dirty="0">
                <a:solidFill>
                  <a:schemeClr val="tx1"/>
                </a:solidFill>
                <a:latin typeface="Questrial"/>
                <a:ea typeface="Questrial"/>
                <a:cs typeface="Questrial"/>
                <a:sym typeface="Questrial"/>
              </a:rPr>
              <a:t>Etika </a:t>
            </a:r>
            <a:r>
              <a:rPr lang="en-US" sz="5400" b="1" dirty="0" err="1">
                <a:solidFill>
                  <a:schemeClr val="tx1"/>
                </a:solidFill>
                <a:latin typeface="Questrial"/>
                <a:ea typeface="Questrial"/>
                <a:cs typeface="Questrial"/>
                <a:sym typeface="Questrial"/>
              </a:rPr>
              <a:t>Kehadiran</a:t>
            </a:r>
            <a:r>
              <a:rPr lang="en-US" sz="5400" b="1" dirty="0">
                <a:solidFill>
                  <a:schemeClr val="tx1"/>
                </a:solidFill>
                <a:latin typeface="Questrial"/>
                <a:ea typeface="Questrial"/>
                <a:cs typeface="Questrial"/>
                <a:sym typeface="Questrial"/>
              </a:rPr>
              <a:t> Perempuan </a:t>
            </a:r>
          </a:p>
          <a:p>
            <a:pPr marL="571500" indent="-571500" algn="just">
              <a:lnSpc>
                <a:spcPct val="140000"/>
              </a:lnSpc>
              <a:buSzPts val="3600"/>
              <a:buFont typeface="Wingdings" panose="05000000000000000000" pitchFamily="2" charset="2"/>
              <a:buChar char="v"/>
            </a:pPr>
            <a:r>
              <a:rPr lang="en-US" sz="5400" b="1" dirty="0" err="1">
                <a:solidFill>
                  <a:schemeClr val="tx1"/>
                </a:solidFill>
                <a:latin typeface="Questrial"/>
                <a:ea typeface="Questrial"/>
                <a:cs typeface="Questrial"/>
                <a:sym typeface="Questrial"/>
              </a:rPr>
              <a:t>Pakaian</a:t>
            </a:r>
            <a:r>
              <a:rPr lang="en-US" sz="5400" b="1" dirty="0">
                <a:solidFill>
                  <a:schemeClr val="tx1"/>
                </a:solidFill>
                <a:latin typeface="Questrial"/>
                <a:ea typeface="Questrial"/>
                <a:cs typeface="Questrial"/>
                <a:sym typeface="Questrial"/>
              </a:rPr>
              <a:t> Perempuan</a:t>
            </a:r>
          </a:p>
        </p:txBody>
      </p:sp>
      <p:grpSp>
        <p:nvGrpSpPr>
          <p:cNvPr id="85" name="Google Shape;85;p22"/>
          <p:cNvGrpSpPr/>
          <p:nvPr/>
        </p:nvGrpSpPr>
        <p:grpSpPr>
          <a:xfrm>
            <a:off x="0" y="-144661"/>
            <a:ext cx="1677797" cy="10431661"/>
            <a:chOff x="0" y="-192881"/>
            <a:chExt cx="2237063" cy="13908881"/>
          </a:xfrm>
        </p:grpSpPr>
        <p:grpSp>
          <p:nvGrpSpPr>
            <p:cNvPr id="86" name="Google Shape;86;p22"/>
            <p:cNvGrpSpPr/>
            <p:nvPr/>
          </p:nvGrpSpPr>
          <p:grpSpPr>
            <a:xfrm>
              <a:off x="0" y="-192881"/>
              <a:ext cx="2237063" cy="13908881"/>
              <a:chOff x="0" y="-38100"/>
              <a:chExt cx="441889" cy="2747433"/>
            </a:xfrm>
          </p:grpSpPr>
          <p:sp>
            <p:nvSpPr>
              <p:cNvPr id="87" name="Google Shape;87;p22"/>
              <p:cNvSpPr/>
              <p:nvPr/>
            </p:nvSpPr>
            <p:spPr>
              <a:xfrm>
                <a:off x="0" y="0"/>
                <a:ext cx="441889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441889" h="2709333" extrusionOk="0">
                    <a:moveTo>
                      <a:pt x="0" y="0"/>
                    </a:moveTo>
                    <a:lnTo>
                      <a:pt x="441889" y="0"/>
                    </a:lnTo>
                    <a:lnTo>
                      <a:pt x="441889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122D6D"/>
              </a:solidFill>
              <a:ln>
                <a:noFill/>
              </a:ln>
            </p:spPr>
          </p:sp>
          <p:sp>
            <p:nvSpPr>
              <p:cNvPr id="88" name="Google Shape;88;p22"/>
              <p:cNvSpPr txBox="1"/>
              <p:nvPr/>
            </p:nvSpPr>
            <p:spPr>
              <a:xfrm>
                <a:off x="0" y="-38100"/>
                <a:ext cx="441889" cy="2747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9" name="Google Shape;89;p22"/>
            <p:cNvGrpSpPr/>
            <p:nvPr/>
          </p:nvGrpSpPr>
          <p:grpSpPr>
            <a:xfrm>
              <a:off x="0" y="1178719"/>
              <a:ext cx="953011" cy="11165681"/>
              <a:chOff x="0" y="-38100"/>
              <a:chExt cx="188249" cy="2205567"/>
            </a:xfrm>
          </p:grpSpPr>
          <p:sp>
            <p:nvSpPr>
              <p:cNvPr id="90" name="Google Shape;90;p22"/>
              <p:cNvSpPr/>
              <p:nvPr/>
            </p:nvSpPr>
            <p:spPr>
              <a:xfrm>
                <a:off x="0" y="0"/>
                <a:ext cx="188249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188249" h="2167467" extrusionOk="0">
                    <a:moveTo>
                      <a:pt x="0" y="0"/>
                    </a:moveTo>
                    <a:lnTo>
                      <a:pt x="188249" y="0"/>
                    </a:lnTo>
                    <a:lnTo>
                      <a:pt x="188249" y="2167467"/>
                    </a:lnTo>
                    <a:lnTo>
                      <a:pt x="0" y="2167467"/>
                    </a:lnTo>
                    <a:close/>
                  </a:path>
                </a:pathLst>
              </a:custGeom>
              <a:solidFill>
                <a:srgbClr val="C4AD72"/>
              </a:solidFill>
              <a:ln>
                <a:noFill/>
              </a:ln>
            </p:spPr>
          </p:sp>
          <p:sp>
            <p:nvSpPr>
              <p:cNvPr id="91" name="Google Shape;91;p22"/>
              <p:cNvSpPr txBox="1"/>
              <p:nvPr/>
            </p:nvSpPr>
            <p:spPr>
              <a:xfrm>
                <a:off x="0" y="-38100"/>
                <a:ext cx="188249" cy="22055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2" name="Google Shape;92;p22"/>
            <p:cNvSpPr/>
            <p:nvPr/>
          </p:nvSpPr>
          <p:spPr>
            <a:xfrm>
              <a:off x="1118531" y="140625"/>
              <a:ext cx="1052078" cy="1572349"/>
            </a:xfrm>
            <a:custGeom>
              <a:avLst/>
              <a:gdLst/>
              <a:ahLst/>
              <a:cxnLst/>
              <a:rect l="l" t="t" r="r" b="b"/>
              <a:pathLst>
                <a:path w="1052078" h="1572349" extrusionOk="0">
                  <a:moveTo>
                    <a:pt x="0" y="0"/>
                  </a:moveTo>
                  <a:lnTo>
                    <a:pt x="1052078" y="0"/>
                  </a:lnTo>
                  <a:lnTo>
                    <a:pt x="1052078" y="1572349"/>
                  </a:lnTo>
                  <a:lnTo>
                    <a:pt x="0" y="15723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21957" r="-27485"/>
              </a:stretch>
            </a:blipFill>
            <a:ln>
              <a:noFill/>
            </a:ln>
          </p:spPr>
        </p:sp>
      </p:grpSp>
      <p:sp>
        <p:nvSpPr>
          <p:cNvPr id="93" name="Google Shape;93;p22"/>
          <p:cNvSpPr txBox="1"/>
          <p:nvPr/>
        </p:nvSpPr>
        <p:spPr>
          <a:xfrm>
            <a:off x="3898232" y="2382982"/>
            <a:ext cx="13571622" cy="166199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en-ID" sz="5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Etika </a:t>
            </a:r>
            <a:r>
              <a:rPr lang="en-ID" sz="5400" err="1">
                <a:latin typeface="Questrial" pitchFamily="2" charset="0"/>
                <a:ea typeface="Questrial" pitchFamily="2" charset="0"/>
                <a:cs typeface="Questrial" pitchFamily="2" charset="0"/>
              </a:rPr>
              <a:t>Kehadiran</a:t>
            </a:r>
            <a:r>
              <a:rPr lang="en-ID" sz="5400">
                <a:latin typeface="Questrial" pitchFamily="2" charset="0"/>
                <a:ea typeface="Questrial" pitchFamily="2" charset="0"/>
                <a:cs typeface="Questrial" pitchFamily="2" charset="0"/>
              </a:rPr>
              <a:t> Perempuan</a:t>
            </a:r>
            <a:endParaRPr lang="en-ID" sz="54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  <a:p>
            <a:pPr lvl="0" algn="ctr"/>
            <a:r>
              <a:rPr lang="en-ID" sz="5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5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dalam</a:t>
            </a:r>
            <a:r>
              <a:rPr lang="en-ID" sz="5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Masyarakat</a:t>
            </a:r>
            <a:endParaRPr sz="5400" b="1" i="0" u="none" strike="noStrike" cap="none" dirty="0">
              <a:solidFill>
                <a:schemeClr val="bg2"/>
              </a:solidFill>
              <a:latin typeface="Questrial" pitchFamily="2" charset="0"/>
              <a:ea typeface="Questrial" pitchFamily="2" charset="0"/>
              <a:cs typeface="Questrial" pitchFamily="2" charset="0"/>
              <a:sym typeface="Quest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>
          <a:extLst>
            <a:ext uri="{FF2B5EF4-FFF2-40B4-BE49-F238E27FC236}">
              <a16:creationId xmlns:a16="http://schemas.microsoft.com/office/drawing/2014/main" id="{F7768F8D-8CDB-3272-1898-337F31045A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>
            <a:extLst>
              <a:ext uri="{FF2B5EF4-FFF2-40B4-BE49-F238E27FC236}">
                <a16:creationId xmlns:a16="http://schemas.microsoft.com/office/drawing/2014/main" id="{2C5B373A-9863-F488-C23B-1D1C41FFA893}"/>
              </a:ext>
            </a:extLst>
          </p:cNvPr>
          <p:cNvSpPr txBox="1"/>
          <p:nvPr/>
        </p:nvSpPr>
        <p:spPr>
          <a:xfrm>
            <a:off x="2075935" y="1581666"/>
            <a:ext cx="9027493" cy="81253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endParaRPr lang="en-ID" sz="44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Kehadiran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perempuan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di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sektor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publik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adakalanya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masih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terjadi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bisa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dalam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masyarakat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.</a:t>
            </a:r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Hal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ini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dikarenakan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belum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dipahaminya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konsep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hak-hak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perempuan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secara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murni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dalam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Islam.</a:t>
            </a:r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Sehingga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masih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terjadi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konflik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antara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peran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domestik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dan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publik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perempuan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dalam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masyarakat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.</a:t>
            </a:r>
          </a:p>
          <a:p>
            <a:pPr lvl="0"/>
            <a:endParaRPr lang="en-ID" sz="44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</p:txBody>
      </p:sp>
      <p:grpSp>
        <p:nvGrpSpPr>
          <p:cNvPr id="100" name="Google Shape;100;p23">
            <a:extLst>
              <a:ext uri="{FF2B5EF4-FFF2-40B4-BE49-F238E27FC236}">
                <a16:creationId xmlns:a16="http://schemas.microsoft.com/office/drawing/2014/main" id="{57E81A4C-6C3D-7DCD-B24A-C634410E051D}"/>
              </a:ext>
            </a:extLst>
          </p:cNvPr>
          <p:cNvGrpSpPr/>
          <p:nvPr/>
        </p:nvGrpSpPr>
        <p:grpSpPr>
          <a:xfrm>
            <a:off x="0" y="-144661"/>
            <a:ext cx="1677797" cy="10431661"/>
            <a:chOff x="0" y="-192881"/>
            <a:chExt cx="2237063" cy="13908881"/>
          </a:xfrm>
        </p:grpSpPr>
        <p:grpSp>
          <p:nvGrpSpPr>
            <p:cNvPr id="101" name="Google Shape;101;p23">
              <a:extLst>
                <a:ext uri="{FF2B5EF4-FFF2-40B4-BE49-F238E27FC236}">
                  <a16:creationId xmlns:a16="http://schemas.microsoft.com/office/drawing/2014/main" id="{732AABE1-A4C0-24D1-2D9F-8512FE884EFD}"/>
                </a:ext>
              </a:extLst>
            </p:cNvPr>
            <p:cNvGrpSpPr/>
            <p:nvPr/>
          </p:nvGrpSpPr>
          <p:grpSpPr>
            <a:xfrm>
              <a:off x="0" y="-192881"/>
              <a:ext cx="2237063" cy="13908881"/>
              <a:chOff x="0" y="-38100"/>
              <a:chExt cx="441889" cy="2747433"/>
            </a:xfrm>
          </p:grpSpPr>
          <p:sp>
            <p:nvSpPr>
              <p:cNvPr id="102" name="Google Shape;102;p23">
                <a:extLst>
                  <a:ext uri="{FF2B5EF4-FFF2-40B4-BE49-F238E27FC236}">
                    <a16:creationId xmlns:a16="http://schemas.microsoft.com/office/drawing/2014/main" id="{EF6FEADB-523C-A939-8F7E-4AAD86D4E930}"/>
                  </a:ext>
                </a:extLst>
              </p:cNvPr>
              <p:cNvSpPr/>
              <p:nvPr/>
            </p:nvSpPr>
            <p:spPr>
              <a:xfrm>
                <a:off x="0" y="0"/>
                <a:ext cx="441889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441889" h="2709333" extrusionOk="0">
                    <a:moveTo>
                      <a:pt x="0" y="0"/>
                    </a:moveTo>
                    <a:lnTo>
                      <a:pt x="441889" y="0"/>
                    </a:lnTo>
                    <a:lnTo>
                      <a:pt x="441889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122D6D"/>
              </a:solidFill>
              <a:ln>
                <a:noFill/>
              </a:ln>
            </p:spPr>
          </p:sp>
          <p:sp>
            <p:nvSpPr>
              <p:cNvPr id="103" name="Google Shape;103;p23">
                <a:extLst>
                  <a:ext uri="{FF2B5EF4-FFF2-40B4-BE49-F238E27FC236}">
                    <a16:creationId xmlns:a16="http://schemas.microsoft.com/office/drawing/2014/main" id="{5ED9AEF1-64C0-0A5E-4309-5A9744B5AEAB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41889" cy="2747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" name="Google Shape;104;p23">
              <a:extLst>
                <a:ext uri="{FF2B5EF4-FFF2-40B4-BE49-F238E27FC236}">
                  <a16:creationId xmlns:a16="http://schemas.microsoft.com/office/drawing/2014/main" id="{9EC3B325-8B2A-0CE7-763D-534C82C0B1A9}"/>
                </a:ext>
              </a:extLst>
            </p:cNvPr>
            <p:cNvGrpSpPr/>
            <p:nvPr/>
          </p:nvGrpSpPr>
          <p:grpSpPr>
            <a:xfrm>
              <a:off x="0" y="1178719"/>
              <a:ext cx="953011" cy="11165681"/>
              <a:chOff x="0" y="-38100"/>
              <a:chExt cx="188249" cy="2205567"/>
            </a:xfrm>
          </p:grpSpPr>
          <p:sp>
            <p:nvSpPr>
              <p:cNvPr id="105" name="Google Shape;105;p23">
                <a:extLst>
                  <a:ext uri="{FF2B5EF4-FFF2-40B4-BE49-F238E27FC236}">
                    <a16:creationId xmlns:a16="http://schemas.microsoft.com/office/drawing/2014/main" id="{EE90CC83-8527-9528-DD64-EF7BEE291409}"/>
                  </a:ext>
                </a:extLst>
              </p:cNvPr>
              <p:cNvSpPr/>
              <p:nvPr/>
            </p:nvSpPr>
            <p:spPr>
              <a:xfrm>
                <a:off x="0" y="0"/>
                <a:ext cx="188249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188249" h="2167467" extrusionOk="0">
                    <a:moveTo>
                      <a:pt x="0" y="0"/>
                    </a:moveTo>
                    <a:lnTo>
                      <a:pt x="188249" y="0"/>
                    </a:lnTo>
                    <a:lnTo>
                      <a:pt x="188249" y="2167467"/>
                    </a:lnTo>
                    <a:lnTo>
                      <a:pt x="0" y="2167467"/>
                    </a:lnTo>
                    <a:close/>
                  </a:path>
                </a:pathLst>
              </a:custGeom>
              <a:solidFill>
                <a:srgbClr val="C4AD72"/>
              </a:solidFill>
              <a:ln>
                <a:noFill/>
              </a:ln>
            </p:spPr>
          </p:sp>
          <p:sp>
            <p:nvSpPr>
              <p:cNvPr id="106" name="Google Shape;106;p23">
                <a:extLst>
                  <a:ext uri="{FF2B5EF4-FFF2-40B4-BE49-F238E27FC236}">
                    <a16:creationId xmlns:a16="http://schemas.microsoft.com/office/drawing/2014/main" id="{DB901D68-7C3E-5477-E565-42BF0A850BD7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88249" cy="22055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7" name="Google Shape;107;p23">
              <a:extLst>
                <a:ext uri="{FF2B5EF4-FFF2-40B4-BE49-F238E27FC236}">
                  <a16:creationId xmlns:a16="http://schemas.microsoft.com/office/drawing/2014/main" id="{1994B28D-091B-3B06-6F0F-5B4D55A4962C}"/>
                </a:ext>
              </a:extLst>
            </p:cNvPr>
            <p:cNvSpPr/>
            <p:nvPr/>
          </p:nvSpPr>
          <p:spPr>
            <a:xfrm>
              <a:off x="1118531" y="140625"/>
              <a:ext cx="1052078" cy="1572349"/>
            </a:xfrm>
            <a:custGeom>
              <a:avLst/>
              <a:gdLst/>
              <a:ahLst/>
              <a:cxnLst/>
              <a:rect l="l" t="t" r="r" b="b"/>
              <a:pathLst>
                <a:path w="1052078" h="1572349" extrusionOk="0">
                  <a:moveTo>
                    <a:pt x="0" y="0"/>
                  </a:moveTo>
                  <a:lnTo>
                    <a:pt x="1052078" y="0"/>
                  </a:lnTo>
                  <a:lnTo>
                    <a:pt x="1052078" y="1572349"/>
                  </a:lnTo>
                  <a:lnTo>
                    <a:pt x="0" y="15723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21957" r="-27485"/>
              </a:stretch>
            </a:blipFill>
            <a:ln>
              <a:noFill/>
            </a:ln>
          </p:spPr>
        </p:sp>
      </p:grpSp>
      <p:sp>
        <p:nvSpPr>
          <p:cNvPr id="5" name="Google Shape;93;p22">
            <a:extLst>
              <a:ext uri="{FF2B5EF4-FFF2-40B4-BE49-F238E27FC236}">
                <a16:creationId xmlns:a16="http://schemas.microsoft.com/office/drawing/2014/main" id="{7109EABA-533D-57BD-1993-BAB68D6C2BA3}"/>
              </a:ext>
            </a:extLst>
          </p:cNvPr>
          <p:cNvSpPr txBox="1"/>
          <p:nvPr/>
        </p:nvSpPr>
        <p:spPr>
          <a:xfrm>
            <a:off x="7290928" y="206931"/>
            <a:ext cx="4306655" cy="67710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4000" b="1" i="0" u="none" strike="noStrike" cap="none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Pengantar</a:t>
            </a:r>
            <a:endParaRPr sz="4000" b="1" i="0" u="none" strike="noStrike" cap="none" dirty="0">
              <a:solidFill>
                <a:schemeClr val="bg2"/>
              </a:solidFill>
              <a:latin typeface="Questrial" pitchFamily="2" charset="0"/>
              <a:ea typeface="Questrial" pitchFamily="2" charset="0"/>
              <a:cs typeface="Questrial" pitchFamily="2" charset="0"/>
              <a:sym typeface="Quest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956C99-5A0D-DEFA-AF47-6E511CEE6D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4329" y="1581666"/>
            <a:ext cx="6239513" cy="812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465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>
          <a:extLst>
            <a:ext uri="{FF2B5EF4-FFF2-40B4-BE49-F238E27FC236}">
              <a16:creationId xmlns:a16="http://schemas.microsoft.com/office/drawing/2014/main" id="{F8FD5352-22AB-FF6C-F843-985D94E596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>
            <a:extLst>
              <a:ext uri="{FF2B5EF4-FFF2-40B4-BE49-F238E27FC236}">
                <a16:creationId xmlns:a16="http://schemas.microsoft.com/office/drawing/2014/main" id="{E7433207-FA79-8D57-385D-AFA65B3EAB0A}"/>
              </a:ext>
            </a:extLst>
          </p:cNvPr>
          <p:cNvSpPr txBox="1"/>
          <p:nvPr/>
        </p:nvSpPr>
        <p:spPr>
          <a:xfrm>
            <a:off x="2286000" y="1616529"/>
            <a:ext cx="7543800" cy="80021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71500" lvl="0" indent="-571500">
              <a:buSzPts val="6000"/>
              <a:buFont typeface="Wingdings" panose="05000000000000000000" pitchFamily="2" charset="2"/>
              <a:buChar char="Ø"/>
            </a:pP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Pada masa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Jahiliah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perempuan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diperlakukan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tidak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adil</a:t>
            </a:r>
            <a:endParaRPr lang="en-ID" sz="40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  <a:p>
            <a:pPr marL="571500" lvl="0" indent="-571500">
              <a:buSzPts val="6000"/>
              <a:buFont typeface="Wingdings" panose="05000000000000000000" pitchFamily="2" charset="2"/>
              <a:buChar char="Ø"/>
            </a:pP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Islam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datang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membawa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perubahan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fundamental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terhadap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status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perempuan</a:t>
            </a:r>
            <a:endParaRPr lang="en-ID" sz="40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  <a:p>
            <a:pPr marL="571500" lvl="0" indent="-571500">
              <a:buSzPts val="6000"/>
              <a:buFont typeface="Wingdings" panose="05000000000000000000" pitchFamily="2" charset="2"/>
              <a:buChar char="Ø"/>
            </a:pP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Islam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melalui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reformasi yang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dilakukan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oleh Nabi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Muhamamd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saw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melakukan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revisi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total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terhadap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tradisi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Jahiliyah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yang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merugikan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Perempuan</a:t>
            </a:r>
          </a:p>
          <a:p>
            <a:pPr lvl="0" algn="just">
              <a:buSzPts val="6000"/>
            </a:pPr>
            <a:endParaRPr lang="en-ID" sz="40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</p:txBody>
      </p:sp>
      <p:grpSp>
        <p:nvGrpSpPr>
          <p:cNvPr id="100" name="Google Shape;100;p23">
            <a:extLst>
              <a:ext uri="{FF2B5EF4-FFF2-40B4-BE49-F238E27FC236}">
                <a16:creationId xmlns:a16="http://schemas.microsoft.com/office/drawing/2014/main" id="{A0748FB2-4083-F9E0-04CA-517AC5E82625}"/>
              </a:ext>
            </a:extLst>
          </p:cNvPr>
          <p:cNvGrpSpPr/>
          <p:nvPr/>
        </p:nvGrpSpPr>
        <p:grpSpPr>
          <a:xfrm>
            <a:off x="0" y="-144661"/>
            <a:ext cx="1677797" cy="10431661"/>
            <a:chOff x="0" y="-192881"/>
            <a:chExt cx="2237063" cy="13908881"/>
          </a:xfrm>
        </p:grpSpPr>
        <p:grpSp>
          <p:nvGrpSpPr>
            <p:cNvPr id="101" name="Google Shape;101;p23">
              <a:extLst>
                <a:ext uri="{FF2B5EF4-FFF2-40B4-BE49-F238E27FC236}">
                  <a16:creationId xmlns:a16="http://schemas.microsoft.com/office/drawing/2014/main" id="{F2471C93-BB7C-C8C5-E76F-671BD0F00ADA}"/>
                </a:ext>
              </a:extLst>
            </p:cNvPr>
            <p:cNvGrpSpPr/>
            <p:nvPr/>
          </p:nvGrpSpPr>
          <p:grpSpPr>
            <a:xfrm>
              <a:off x="0" y="-192881"/>
              <a:ext cx="2237063" cy="13908881"/>
              <a:chOff x="0" y="-38100"/>
              <a:chExt cx="441889" cy="2747433"/>
            </a:xfrm>
          </p:grpSpPr>
          <p:sp>
            <p:nvSpPr>
              <p:cNvPr id="102" name="Google Shape;102;p23">
                <a:extLst>
                  <a:ext uri="{FF2B5EF4-FFF2-40B4-BE49-F238E27FC236}">
                    <a16:creationId xmlns:a16="http://schemas.microsoft.com/office/drawing/2014/main" id="{3CF83CA1-8B40-ABE3-166B-FA557F7BFE89}"/>
                  </a:ext>
                </a:extLst>
              </p:cNvPr>
              <p:cNvSpPr/>
              <p:nvPr/>
            </p:nvSpPr>
            <p:spPr>
              <a:xfrm>
                <a:off x="0" y="0"/>
                <a:ext cx="441889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441889" h="2709333" extrusionOk="0">
                    <a:moveTo>
                      <a:pt x="0" y="0"/>
                    </a:moveTo>
                    <a:lnTo>
                      <a:pt x="441889" y="0"/>
                    </a:lnTo>
                    <a:lnTo>
                      <a:pt x="441889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122D6D"/>
              </a:solidFill>
              <a:ln>
                <a:noFill/>
              </a:ln>
            </p:spPr>
          </p:sp>
          <p:sp>
            <p:nvSpPr>
              <p:cNvPr id="103" name="Google Shape;103;p23">
                <a:extLst>
                  <a:ext uri="{FF2B5EF4-FFF2-40B4-BE49-F238E27FC236}">
                    <a16:creationId xmlns:a16="http://schemas.microsoft.com/office/drawing/2014/main" id="{0627E6A5-E10B-CC17-503C-9C4C75EAAD87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41889" cy="2747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" name="Google Shape;104;p23">
              <a:extLst>
                <a:ext uri="{FF2B5EF4-FFF2-40B4-BE49-F238E27FC236}">
                  <a16:creationId xmlns:a16="http://schemas.microsoft.com/office/drawing/2014/main" id="{6665E071-8A69-53FB-E03D-9F3216ADCA21}"/>
                </a:ext>
              </a:extLst>
            </p:cNvPr>
            <p:cNvGrpSpPr/>
            <p:nvPr/>
          </p:nvGrpSpPr>
          <p:grpSpPr>
            <a:xfrm>
              <a:off x="0" y="1178719"/>
              <a:ext cx="953011" cy="11165681"/>
              <a:chOff x="0" y="-38100"/>
              <a:chExt cx="188249" cy="2205567"/>
            </a:xfrm>
          </p:grpSpPr>
          <p:sp>
            <p:nvSpPr>
              <p:cNvPr id="105" name="Google Shape;105;p23">
                <a:extLst>
                  <a:ext uri="{FF2B5EF4-FFF2-40B4-BE49-F238E27FC236}">
                    <a16:creationId xmlns:a16="http://schemas.microsoft.com/office/drawing/2014/main" id="{AE045A1D-44F7-56D3-FA22-9732E7122940}"/>
                  </a:ext>
                </a:extLst>
              </p:cNvPr>
              <p:cNvSpPr/>
              <p:nvPr/>
            </p:nvSpPr>
            <p:spPr>
              <a:xfrm>
                <a:off x="0" y="0"/>
                <a:ext cx="188249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188249" h="2167467" extrusionOk="0">
                    <a:moveTo>
                      <a:pt x="0" y="0"/>
                    </a:moveTo>
                    <a:lnTo>
                      <a:pt x="188249" y="0"/>
                    </a:lnTo>
                    <a:lnTo>
                      <a:pt x="188249" y="2167467"/>
                    </a:lnTo>
                    <a:lnTo>
                      <a:pt x="0" y="2167467"/>
                    </a:lnTo>
                    <a:close/>
                  </a:path>
                </a:pathLst>
              </a:custGeom>
              <a:solidFill>
                <a:srgbClr val="C4AD72"/>
              </a:solidFill>
              <a:ln>
                <a:noFill/>
              </a:ln>
            </p:spPr>
          </p:sp>
          <p:sp>
            <p:nvSpPr>
              <p:cNvPr id="106" name="Google Shape;106;p23">
                <a:extLst>
                  <a:ext uri="{FF2B5EF4-FFF2-40B4-BE49-F238E27FC236}">
                    <a16:creationId xmlns:a16="http://schemas.microsoft.com/office/drawing/2014/main" id="{C7EB3A03-0D3A-0B35-78B5-5CD0E82FB317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88249" cy="22055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7" name="Google Shape;107;p23">
              <a:extLst>
                <a:ext uri="{FF2B5EF4-FFF2-40B4-BE49-F238E27FC236}">
                  <a16:creationId xmlns:a16="http://schemas.microsoft.com/office/drawing/2014/main" id="{A556CCDA-E334-1C11-05A6-0953F358C36F}"/>
                </a:ext>
              </a:extLst>
            </p:cNvPr>
            <p:cNvSpPr/>
            <p:nvPr/>
          </p:nvSpPr>
          <p:spPr>
            <a:xfrm>
              <a:off x="1118531" y="140625"/>
              <a:ext cx="1052078" cy="1572349"/>
            </a:xfrm>
            <a:custGeom>
              <a:avLst/>
              <a:gdLst/>
              <a:ahLst/>
              <a:cxnLst/>
              <a:rect l="l" t="t" r="r" b="b"/>
              <a:pathLst>
                <a:path w="1052078" h="1572349" extrusionOk="0">
                  <a:moveTo>
                    <a:pt x="0" y="0"/>
                  </a:moveTo>
                  <a:lnTo>
                    <a:pt x="1052078" y="0"/>
                  </a:lnTo>
                  <a:lnTo>
                    <a:pt x="1052078" y="1572349"/>
                  </a:lnTo>
                  <a:lnTo>
                    <a:pt x="0" y="15723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21957" r="-27485"/>
              </a:stretch>
            </a:blipFill>
            <a:ln>
              <a:noFill/>
            </a:ln>
          </p:spPr>
        </p:sp>
      </p:grpSp>
      <p:sp>
        <p:nvSpPr>
          <p:cNvPr id="2" name="Google Shape;93;p22">
            <a:extLst>
              <a:ext uri="{FF2B5EF4-FFF2-40B4-BE49-F238E27FC236}">
                <a16:creationId xmlns:a16="http://schemas.microsoft.com/office/drawing/2014/main" id="{B573A72F-9AC6-88A0-F9B7-857D47417460}"/>
              </a:ext>
            </a:extLst>
          </p:cNvPr>
          <p:cNvSpPr txBox="1"/>
          <p:nvPr/>
        </p:nvSpPr>
        <p:spPr>
          <a:xfrm>
            <a:off x="3657600" y="409074"/>
            <a:ext cx="13812254" cy="6771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Konteks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Historis</a:t>
            </a:r>
            <a:endParaRPr lang="en-ID" sz="44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EFF011-55BD-2335-585E-E18831EF6F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8003" y="1616529"/>
            <a:ext cx="7196853" cy="764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578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>
          <a:extLst>
            <a:ext uri="{FF2B5EF4-FFF2-40B4-BE49-F238E27FC236}">
              <a16:creationId xmlns:a16="http://schemas.microsoft.com/office/drawing/2014/main" id="{2DCCE346-9E83-A7B1-E237-0F18877154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>
            <a:extLst>
              <a:ext uri="{FF2B5EF4-FFF2-40B4-BE49-F238E27FC236}">
                <a16:creationId xmlns:a16="http://schemas.microsoft.com/office/drawing/2014/main" id="{CFB21D51-B02C-1F03-DB8E-2DD15263CA86}"/>
              </a:ext>
            </a:extLst>
          </p:cNvPr>
          <p:cNvSpPr txBox="1"/>
          <p:nvPr/>
        </p:nvSpPr>
        <p:spPr>
          <a:xfrm>
            <a:off x="2286000" y="1028701"/>
            <a:ext cx="8082644" cy="837152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fa-IR" sz="4000" dirty="0">
                <a:latin typeface="Questrial" pitchFamily="2" charset="0"/>
                <a:ea typeface="Questrial" pitchFamily="2" charset="0"/>
              </a:rPr>
              <a:t> </a:t>
            </a:r>
            <a:endParaRPr lang="en-ID" sz="44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  <a:p>
            <a:pPr algn="ctr" rtl="1"/>
            <a:r>
              <a:rPr lang="fa-IR" sz="3600" dirty="0">
                <a:latin typeface="Questrial" pitchFamily="2" charset="0"/>
                <a:ea typeface="Questrial" pitchFamily="2" charset="0"/>
              </a:rPr>
              <a:t>لِلرِّجَالِ نَصِيْبٌ مِّمَّا اكْتَسَبُوْاۗ وَلِلنِّسَاۤءِ نَصِيْبٌ مِّمَّا اكْتَسَبْنَۗ</a:t>
            </a:r>
            <a:endParaRPr lang="en-US" sz="3600" dirty="0">
              <a:latin typeface="Questrial" pitchFamily="2" charset="0"/>
              <a:ea typeface="Questrial" pitchFamily="2" charset="0"/>
            </a:endParaRPr>
          </a:p>
          <a:p>
            <a:pPr algn="ctr" rtl="1"/>
            <a:endParaRPr lang="en-US" sz="36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ID" sz="36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"Bagi </a:t>
            </a:r>
            <a:r>
              <a:rPr lang="en-ID" sz="3600" i="1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laki-laki</a:t>
            </a:r>
            <a:r>
              <a:rPr lang="en-ID" sz="36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i="1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ada</a:t>
            </a:r>
            <a:r>
              <a:rPr lang="en-ID" sz="36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i="1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bagian</a:t>
            </a:r>
            <a:r>
              <a:rPr lang="en-ID" sz="36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i="1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dari</a:t>
            </a:r>
            <a:r>
              <a:rPr lang="en-ID" sz="36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i="1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apa</a:t>
            </a:r>
            <a:r>
              <a:rPr lang="en-ID" sz="36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 yang </a:t>
            </a:r>
            <a:r>
              <a:rPr lang="en-ID" sz="3600" i="1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mereka</a:t>
            </a:r>
            <a:r>
              <a:rPr lang="en-ID" sz="36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i="1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usahakan</a:t>
            </a:r>
            <a:r>
              <a:rPr lang="en-ID" sz="36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. Bagi </a:t>
            </a:r>
            <a:r>
              <a:rPr lang="en-ID" sz="3600" i="1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perempuan</a:t>
            </a:r>
            <a:r>
              <a:rPr lang="en-ID" sz="36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i="1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ada</a:t>
            </a:r>
            <a:r>
              <a:rPr lang="en-ID" sz="36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i="1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bagian</a:t>
            </a:r>
            <a:r>
              <a:rPr lang="en-ID" sz="36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i="1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dari</a:t>
            </a:r>
            <a:r>
              <a:rPr lang="en-ID" sz="36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i="1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apa</a:t>
            </a:r>
            <a:r>
              <a:rPr lang="en-ID" sz="36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 yang </a:t>
            </a:r>
            <a:r>
              <a:rPr lang="en-ID" sz="3600" i="1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mereka</a:t>
            </a:r>
            <a:r>
              <a:rPr lang="en-ID" sz="36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i="1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usahakan</a:t>
            </a:r>
            <a:r>
              <a:rPr lang="en-ID" sz="36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”  </a:t>
            </a:r>
            <a:r>
              <a:rPr lang="en-ID" sz="3600" dirty="0"/>
              <a:t>(QS. An-Nisa [4]: 32)</a:t>
            </a:r>
            <a:endParaRPr lang="en-ID" sz="3600" i="1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Keduanya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memiliki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peluang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dan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kesempatan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yang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sama</a:t>
            </a:r>
            <a:endParaRPr lang="en-ID" sz="36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Perempuan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didorong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aktif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dan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kreatif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di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berbagai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sektor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dengan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mempertimbangkan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ketertiban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dan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keamanan</a:t>
            </a:r>
            <a:endParaRPr lang="en-ID" sz="36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  <a:p>
            <a:pPr algn="just"/>
            <a:endParaRPr lang="en-ID" sz="36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</p:txBody>
      </p:sp>
      <p:grpSp>
        <p:nvGrpSpPr>
          <p:cNvPr id="100" name="Google Shape;100;p23">
            <a:extLst>
              <a:ext uri="{FF2B5EF4-FFF2-40B4-BE49-F238E27FC236}">
                <a16:creationId xmlns:a16="http://schemas.microsoft.com/office/drawing/2014/main" id="{FC73D5CE-5F03-D764-F6F3-93493AC6B58D}"/>
              </a:ext>
            </a:extLst>
          </p:cNvPr>
          <p:cNvGrpSpPr/>
          <p:nvPr/>
        </p:nvGrpSpPr>
        <p:grpSpPr>
          <a:xfrm>
            <a:off x="0" y="-144661"/>
            <a:ext cx="1677797" cy="10431661"/>
            <a:chOff x="0" y="-192881"/>
            <a:chExt cx="2237063" cy="13908881"/>
          </a:xfrm>
        </p:grpSpPr>
        <p:grpSp>
          <p:nvGrpSpPr>
            <p:cNvPr id="101" name="Google Shape;101;p23">
              <a:extLst>
                <a:ext uri="{FF2B5EF4-FFF2-40B4-BE49-F238E27FC236}">
                  <a16:creationId xmlns:a16="http://schemas.microsoft.com/office/drawing/2014/main" id="{A358B2A2-69ED-17C4-378A-9EB99A55F47C}"/>
                </a:ext>
              </a:extLst>
            </p:cNvPr>
            <p:cNvGrpSpPr/>
            <p:nvPr/>
          </p:nvGrpSpPr>
          <p:grpSpPr>
            <a:xfrm>
              <a:off x="0" y="-192881"/>
              <a:ext cx="2237063" cy="13908881"/>
              <a:chOff x="0" y="-38100"/>
              <a:chExt cx="441889" cy="2747433"/>
            </a:xfrm>
          </p:grpSpPr>
          <p:sp>
            <p:nvSpPr>
              <p:cNvPr id="102" name="Google Shape;102;p23">
                <a:extLst>
                  <a:ext uri="{FF2B5EF4-FFF2-40B4-BE49-F238E27FC236}">
                    <a16:creationId xmlns:a16="http://schemas.microsoft.com/office/drawing/2014/main" id="{21CD526E-1FA8-48A4-DC79-4C608C7EB5E1}"/>
                  </a:ext>
                </a:extLst>
              </p:cNvPr>
              <p:cNvSpPr/>
              <p:nvPr/>
            </p:nvSpPr>
            <p:spPr>
              <a:xfrm>
                <a:off x="0" y="0"/>
                <a:ext cx="441889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441889" h="2709333" extrusionOk="0">
                    <a:moveTo>
                      <a:pt x="0" y="0"/>
                    </a:moveTo>
                    <a:lnTo>
                      <a:pt x="441889" y="0"/>
                    </a:lnTo>
                    <a:lnTo>
                      <a:pt x="441889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122D6D"/>
              </a:solidFill>
              <a:ln>
                <a:noFill/>
              </a:ln>
            </p:spPr>
          </p:sp>
          <p:sp>
            <p:nvSpPr>
              <p:cNvPr id="103" name="Google Shape;103;p23">
                <a:extLst>
                  <a:ext uri="{FF2B5EF4-FFF2-40B4-BE49-F238E27FC236}">
                    <a16:creationId xmlns:a16="http://schemas.microsoft.com/office/drawing/2014/main" id="{0A63C1CB-0E85-A6B0-1D00-D22B53154680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41889" cy="2747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" name="Google Shape;104;p23">
              <a:extLst>
                <a:ext uri="{FF2B5EF4-FFF2-40B4-BE49-F238E27FC236}">
                  <a16:creationId xmlns:a16="http://schemas.microsoft.com/office/drawing/2014/main" id="{DFF4B107-E405-29F4-5DA4-15AFC88939B4}"/>
                </a:ext>
              </a:extLst>
            </p:cNvPr>
            <p:cNvGrpSpPr/>
            <p:nvPr/>
          </p:nvGrpSpPr>
          <p:grpSpPr>
            <a:xfrm>
              <a:off x="0" y="1178719"/>
              <a:ext cx="953011" cy="11165681"/>
              <a:chOff x="0" y="-38100"/>
              <a:chExt cx="188249" cy="2205567"/>
            </a:xfrm>
          </p:grpSpPr>
          <p:sp>
            <p:nvSpPr>
              <p:cNvPr id="105" name="Google Shape;105;p23">
                <a:extLst>
                  <a:ext uri="{FF2B5EF4-FFF2-40B4-BE49-F238E27FC236}">
                    <a16:creationId xmlns:a16="http://schemas.microsoft.com/office/drawing/2014/main" id="{0FED5DCD-5DE6-3386-323C-1A3E9E857C07}"/>
                  </a:ext>
                </a:extLst>
              </p:cNvPr>
              <p:cNvSpPr/>
              <p:nvPr/>
            </p:nvSpPr>
            <p:spPr>
              <a:xfrm>
                <a:off x="0" y="0"/>
                <a:ext cx="188249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188249" h="2167467" extrusionOk="0">
                    <a:moveTo>
                      <a:pt x="0" y="0"/>
                    </a:moveTo>
                    <a:lnTo>
                      <a:pt x="188249" y="0"/>
                    </a:lnTo>
                    <a:lnTo>
                      <a:pt x="188249" y="2167467"/>
                    </a:lnTo>
                    <a:lnTo>
                      <a:pt x="0" y="2167467"/>
                    </a:lnTo>
                    <a:close/>
                  </a:path>
                </a:pathLst>
              </a:custGeom>
              <a:solidFill>
                <a:srgbClr val="C4AD72"/>
              </a:solidFill>
              <a:ln>
                <a:noFill/>
              </a:ln>
            </p:spPr>
          </p:sp>
          <p:sp>
            <p:nvSpPr>
              <p:cNvPr id="106" name="Google Shape;106;p23">
                <a:extLst>
                  <a:ext uri="{FF2B5EF4-FFF2-40B4-BE49-F238E27FC236}">
                    <a16:creationId xmlns:a16="http://schemas.microsoft.com/office/drawing/2014/main" id="{FB098EC8-563F-8CA7-C1AE-83B3470C39F0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88249" cy="22055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7" name="Google Shape;107;p23">
              <a:extLst>
                <a:ext uri="{FF2B5EF4-FFF2-40B4-BE49-F238E27FC236}">
                  <a16:creationId xmlns:a16="http://schemas.microsoft.com/office/drawing/2014/main" id="{395E67DF-5B5B-D1D2-EDCC-56DFDBA3496E}"/>
                </a:ext>
              </a:extLst>
            </p:cNvPr>
            <p:cNvSpPr/>
            <p:nvPr/>
          </p:nvSpPr>
          <p:spPr>
            <a:xfrm>
              <a:off x="1118531" y="140625"/>
              <a:ext cx="1052078" cy="1572349"/>
            </a:xfrm>
            <a:custGeom>
              <a:avLst/>
              <a:gdLst/>
              <a:ahLst/>
              <a:cxnLst/>
              <a:rect l="l" t="t" r="r" b="b"/>
              <a:pathLst>
                <a:path w="1052078" h="1572349" extrusionOk="0">
                  <a:moveTo>
                    <a:pt x="0" y="0"/>
                  </a:moveTo>
                  <a:lnTo>
                    <a:pt x="1052078" y="0"/>
                  </a:lnTo>
                  <a:lnTo>
                    <a:pt x="1052078" y="1572349"/>
                  </a:lnTo>
                  <a:lnTo>
                    <a:pt x="0" y="15723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21957" r="-27485"/>
              </a:stretch>
            </a:blipFill>
            <a:ln>
              <a:noFill/>
            </a:ln>
          </p:spPr>
        </p:sp>
      </p:grpSp>
      <p:sp>
        <p:nvSpPr>
          <p:cNvPr id="2" name="Google Shape;93;p22">
            <a:extLst>
              <a:ext uri="{FF2B5EF4-FFF2-40B4-BE49-F238E27FC236}">
                <a16:creationId xmlns:a16="http://schemas.microsoft.com/office/drawing/2014/main" id="{2D4DAF90-F203-208F-2AF7-6C1C457B745F}"/>
              </a:ext>
            </a:extLst>
          </p:cNvPr>
          <p:cNvSpPr txBox="1"/>
          <p:nvPr/>
        </p:nvSpPr>
        <p:spPr>
          <a:xfrm>
            <a:off x="3621503" y="105469"/>
            <a:ext cx="13475369" cy="67710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ID" sz="4400" dirty="0"/>
              <a:t>Dasar Al-Qur'an </a:t>
            </a:r>
            <a:r>
              <a:rPr lang="en-ID" sz="4400" dirty="0" err="1"/>
              <a:t>tentang</a:t>
            </a:r>
            <a:r>
              <a:rPr lang="en-ID" sz="4400" dirty="0"/>
              <a:t> Hak </a:t>
            </a:r>
            <a:r>
              <a:rPr lang="en-ID" sz="4400" dirty="0" err="1"/>
              <a:t>Bekerja</a:t>
            </a:r>
            <a:endParaRPr lang="en-ID" sz="4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D022B2-D99C-1936-08B2-C7EF0F9791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0915" y="1142999"/>
            <a:ext cx="6515958" cy="82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128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>
          <a:extLst>
            <a:ext uri="{FF2B5EF4-FFF2-40B4-BE49-F238E27FC236}">
              <a16:creationId xmlns:a16="http://schemas.microsoft.com/office/drawing/2014/main" id="{A697C1F9-666A-2B5F-007E-177CD596B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>
            <a:extLst>
              <a:ext uri="{FF2B5EF4-FFF2-40B4-BE49-F238E27FC236}">
                <a16:creationId xmlns:a16="http://schemas.microsoft.com/office/drawing/2014/main" id="{AB2C7AE6-5634-C605-D088-F57B7842A42E}"/>
              </a:ext>
            </a:extLst>
          </p:cNvPr>
          <p:cNvSpPr txBox="1"/>
          <p:nvPr/>
        </p:nvSpPr>
        <p:spPr>
          <a:xfrm>
            <a:off x="2189747" y="1973179"/>
            <a:ext cx="8472810" cy="74481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Islam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membolehkan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perempuan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bekerja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selama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tidak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bertentangan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dengan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kodratnya</a:t>
            </a:r>
            <a:endParaRPr lang="en-ID" sz="44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Dapat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bekerja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di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dalam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maupun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di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luar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rumah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secara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mandiri</a:t>
            </a:r>
            <a:endParaRPr lang="en-ID" sz="44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Syarat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: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dalam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suasana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terhormat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sopan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dan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dapat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memelihara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agama</a:t>
            </a:r>
          </a:p>
          <a:p>
            <a:pPr algn="just"/>
            <a:endParaRPr lang="en-ID" sz="44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</p:txBody>
      </p:sp>
      <p:grpSp>
        <p:nvGrpSpPr>
          <p:cNvPr id="100" name="Google Shape;100;p23">
            <a:extLst>
              <a:ext uri="{FF2B5EF4-FFF2-40B4-BE49-F238E27FC236}">
                <a16:creationId xmlns:a16="http://schemas.microsoft.com/office/drawing/2014/main" id="{CD2E96FA-6517-2478-3E2B-27310300E00C}"/>
              </a:ext>
            </a:extLst>
          </p:cNvPr>
          <p:cNvGrpSpPr/>
          <p:nvPr/>
        </p:nvGrpSpPr>
        <p:grpSpPr>
          <a:xfrm>
            <a:off x="0" y="-144661"/>
            <a:ext cx="1677797" cy="10431661"/>
            <a:chOff x="0" y="-192881"/>
            <a:chExt cx="2237063" cy="13908881"/>
          </a:xfrm>
        </p:grpSpPr>
        <p:grpSp>
          <p:nvGrpSpPr>
            <p:cNvPr id="101" name="Google Shape;101;p23">
              <a:extLst>
                <a:ext uri="{FF2B5EF4-FFF2-40B4-BE49-F238E27FC236}">
                  <a16:creationId xmlns:a16="http://schemas.microsoft.com/office/drawing/2014/main" id="{BB7C3AE3-4DFB-AD4E-F1F1-975DDB4F5556}"/>
                </a:ext>
              </a:extLst>
            </p:cNvPr>
            <p:cNvGrpSpPr/>
            <p:nvPr/>
          </p:nvGrpSpPr>
          <p:grpSpPr>
            <a:xfrm>
              <a:off x="0" y="-192881"/>
              <a:ext cx="2237063" cy="13908881"/>
              <a:chOff x="0" y="-38100"/>
              <a:chExt cx="441889" cy="2747433"/>
            </a:xfrm>
          </p:grpSpPr>
          <p:sp>
            <p:nvSpPr>
              <p:cNvPr id="102" name="Google Shape;102;p23">
                <a:extLst>
                  <a:ext uri="{FF2B5EF4-FFF2-40B4-BE49-F238E27FC236}">
                    <a16:creationId xmlns:a16="http://schemas.microsoft.com/office/drawing/2014/main" id="{C4DDF03D-22A1-CD76-6CB7-F97D22963962}"/>
                  </a:ext>
                </a:extLst>
              </p:cNvPr>
              <p:cNvSpPr/>
              <p:nvPr/>
            </p:nvSpPr>
            <p:spPr>
              <a:xfrm>
                <a:off x="0" y="0"/>
                <a:ext cx="441889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441889" h="2709333" extrusionOk="0">
                    <a:moveTo>
                      <a:pt x="0" y="0"/>
                    </a:moveTo>
                    <a:lnTo>
                      <a:pt x="441889" y="0"/>
                    </a:lnTo>
                    <a:lnTo>
                      <a:pt x="441889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122D6D"/>
              </a:solidFill>
              <a:ln>
                <a:noFill/>
              </a:ln>
            </p:spPr>
          </p:sp>
          <p:sp>
            <p:nvSpPr>
              <p:cNvPr id="103" name="Google Shape;103;p23">
                <a:extLst>
                  <a:ext uri="{FF2B5EF4-FFF2-40B4-BE49-F238E27FC236}">
                    <a16:creationId xmlns:a16="http://schemas.microsoft.com/office/drawing/2014/main" id="{9C97ADDE-DF9E-130C-6581-EB51F4C36E09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41889" cy="2747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" name="Google Shape;104;p23">
              <a:extLst>
                <a:ext uri="{FF2B5EF4-FFF2-40B4-BE49-F238E27FC236}">
                  <a16:creationId xmlns:a16="http://schemas.microsoft.com/office/drawing/2014/main" id="{517C9C60-3C6B-1BE3-9680-C4CB5EA47AE8}"/>
                </a:ext>
              </a:extLst>
            </p:cNvPr>
            <p:cNvGrpSpPr/>
            <p:nvPr/>
          </p:nvGrpSpPr>
          <p:grpSpPr>
            <a:xfrm>
              <a:off x="0" y="1178719"/>
              <a:ext cx="953011" cy="11165681"/>
              <a:chOff x="0" y="-38100"/>
              <a:chExt cx="188249" cy="2205567"/>
            </a:xfrm>
          </p:grpSpPr>
          <p:sp>
            <p:nvSpPr>
              <p:cNvPr id="105" name="Google Shape;105;p23">
                <a:extLst>
                  <a:ext uri="{FF2B5EF4-FFF2-40B4-BE49-F238E27FC236}">
                    <a16:creationId xmlns:a16="http://schemas.microsoft.com/office/drawing/2014/main" id="{2DB90E81-77F3-ED01-A166-887217C3B522}"/>
                  </a:ext>
                </a:extLst>
              </p:cNvPr>
              <p:cNvSpPr/>
              <p:nvPr/>
            </p:nvSpPr>
            <p:spPr>
              <a:xfrm>
                <a:off x="0" y="0"/>
                <a:ext cx="188249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188249" h="2167467" extrusionOk="0">
                    <a:moveTo>
                      <a:pt x="0" y="0"/>
                    </a:moveTo>
                    <a:lnTo>
                      <a:pt x="188249" y="0"/>
                    </a:lnTo>
                    <a:lnTo>
                      <a:pt x="188249" y="2167467"/>
                    </a:lnTo>
                    <a:lnTo>
                      <a:pt x="0" y="2167467"/>
                    </a:lnTo>
                    <a:close/>
                  </a:path>
                </a:pathLst>
              </a:custGeom>
              <a:solidFill>
                <a:srgbClr val="C4AD72"/>
              </a:solidFill>
              <a:ln>
                <a:noFill/>
              </a:ln>
            </p:spPr>
          </p:sp>
          <p:sp>
            <p:nvSpPr>
              <p:cNvPr id="106" name="Google Shape;106;p23">
                <a:extLst>
                  <a:ext uri="{FF2B5EF4-FFF2-40B4-BE49-F238E27FC236}">
                    <a16:creationId xmlns:a16="http://schemas.microsoft.com/office/drawing/2014/main" id="{DC2FDF65-6715-47C7-3253-17217805F0A3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88249" cy="22055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7" name="Google Shape;107;p23">
              <a:extLst>
                <a:ext uri="{FF2B5EF4-FFF2-40B4-BE49-F238E27FC236}">
                  <a16:creationId xmlns:a16="http://schemas.microsoft.com/office/drawing/2014/main" id="{68788843-5DE6-26C9-1503-47497F569F8A}"/>
                </a:ext>
              </a:extLst>
            </p:cNvPr>
            <p:cNvSpPr/>
            <p:nvPr/>
          </p:nvSpPr>
          <p:spPr>
            <a:xfrm>
              <a:off x="1118531" y="140625"/>
              <a:ext cx="1052078" cy="1572349"/>
            </a:xfrm>
            <a:custGeom>
              <a:avLst/>
              <a:gdLst/>
              <a:ahLst/>
              <a:cxnLst/>
              <a:rect l="l" t="t" r="r" b="b"/>
              <a:pathLst>
                <a:path w="1052078" h="1572349" extrusionOk="0">
                  <a:moveTo>
                    <a:pt x="0" y="0"/>
                  </a:moveTo>
                  <a:lnTo>
                    <a:pt x="1052078" y="0"/>
                  </a:lnTo>
                  <a:lnTo>
                    <a:pt x="1052078" y="1572349"/>
                  </a:lnTo>
                  <a:lnTo>
                    <a:pt x="0" y="15723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21957" r="-27485"/>
              </a:stretch>
            </a:blipFill>
            <a:ln>
              <a:noFill/>
            </a:ln>
          </p:spPr>
        </p:sp>
      </p:grpSp>
      <p:sp>
        <p:nvSpPr>
          <p:cNvPr id="2" name="Google Shape;93;p22">
            <a:extLst>
              <a:ext uri="{FF2B5EF4-FFF2-40B4-BE49-F238E27FC236}">
                <a16:creationId xmlns:a16="http://schemas.microsoft.com/office/drawing/2014/main" id="{E485B2CD-D50A-C769-EAD0-ED58CCAB4A7D}"/>
              </a:ext>
            </a:extLst>
          </p:cNvPr>
          <p:cNvSpPr txBox="1"/>
          <p:nvPr/>
        </p:nvSpPr>
        <p:spPr>
          <a:xfrm>
            <a:off x="4668253" y="884039"/>
            <a:ext cx="9938084" cy="6771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Hak Dasar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Bekerja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dalam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Islam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33612F-7594-0B52-6492-441AC942F8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5239" y="1973178"/>
            <a:ext cx="7143750" cy="728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747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>
          <a:extLst>
            <a:ext uri="{FF2B5EF4-FFF2-40B4-BE49-F238E27FC236}">
              <a16:creationId xmlns:a16="http://schemas.microsoft.com/office/drawing/2014/main" id="{F1E22861-D343-11E0-1AE9-F38D43EF3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>
            <a:extLst>
              <a:ext uri="{FF2B5EF4-FFF2-40B4-BE49-F238E27FC236}">
                <a16:creationId xmlns:a16="http://schemas.microsoft.com/office/drawing/2014/main" id="{5D6F077E-F6F2-F5FB-66AD-D17A593AFD37}"/>
              </a:ext>
            </a:extLst>
          </p:cNvPr>
          <p:cNvSpPr txBox="1"/>
          <p:nvPr/>
        </p:nvSpPr>
        <p:spPr>
          <a:xfrm>
            <a:off x="1949115" y="1876926"/>
            <a:ext cx="8403199" cy="74789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Mempunyai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kompetensi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di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bidang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politik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(</a:t>
            </a:r>
            <a:r>
              <a:rPr lang="en-ID" sz="3600" i="1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istiqlal</a:t>
            </a:r>
            <a:r>
              <a:rPr lang="en-ID" sz="36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 al-</a:t>
            </a:r>
            <a:r>
              <a:rPr lang="en-ID" sz="3600" i="1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siyasi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) -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seperti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Ratu Bilqis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Mempunyai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kompetensi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di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bidang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ekonomi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(</a:t>
            </a:r>
            <a:r>
              <a:rPr lang="en-ID" sz="36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al-</a:t>
            </a:r>
            <a:r>
              <a:rPr lang="en-ID" sz="3600" i="1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istiqlal</a:t>
            </a:r>
            <a:r>
              <a:rPr lang="en-ID" sz="36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 al-</a:t>
            </a:r>
            <a:r>
              <a:rPr lang="en-ID" sz="3600" i="1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iqtishadi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)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Memiliki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kebebasan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menentukan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pilihan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pribadi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(</a:t>
            </a:r>
            <a:r>
              <a:rPr lang="en-ID" sz="36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al-</a:t>
            </a:r>
            <a:r>
              <a:rPr lang="en-ID" sz="3600" i="1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istiqlal</a:t>
            </a:r>
            <a:r>
              <a:rPr lang="en-ID" sz="36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 as-</a:t>
            </a:r>
            <a:r>
              <a:rPr lang="en-ID" sz="3600" i="1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shakhshi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)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Bersikap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kritis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terhadap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pendapat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umum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 dan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sistem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yang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tiranik</a:t>
            </a:r>
            <a:endParaRPr lang="en-ID" sz="36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</p:txBody>
      </p:sp>
      <p:grpSp>
        <p:nvGrpSpPr>
          <p:cNvPr id="100" name="Google Shape;100;p23">
            <a:extLst>
              <a:ext uri="{FF2B5EF4-FFF2-40B4-BE49-F238E27FC236}">
                <a16:creationId xmlns:a16="http://schemas.microsoft.com/office/drawing/2014/main" id="{71BAB784-8328-CF4A-A083-1F297D6108A2}"/>
              </a:ext>
            </a:extLst>
          </p:cNvPr>
          <p:cNvGrpSpPr/>
          <p:nvPr/>
        </p:nvGrpSpPr>
        <p:grpSpPr>
          <a:xfrm>
            <a:off x="0" y="-144661"/>
            <a:ext cx="1677797" cy="10431661"/>
            <a:chOff x="0" y="-192881"/>
            <a:chExt cx="2237063" cy="13908881"/>
          </a:xfrm>
        </p:grpSpPr>
        <p:grpSp>
          <p:nvGrpSpPr>
            <p:cNvPr id="101" name="Google Shape;101;p23">
              <a:extLst>
                <a:ext uri="{FF2B5EF4-FFF2-40B4-BE49-F238E27FC236}">
                  <a16:creationId xmlns:a16="http://schemas.microsoft.com/office/drawing/2014/main" id="{CEE97C2F-08B5-2ABC-132C-F216614F7B1C}"/>
                </a:ext>
              </a:extLst>
            </p:cNvPr>
            <p:cNvGrpSpPr/>
            <p:nvPr/>
          </p:nvGrpSpPr>
          <p:grpSpPr>
            <a:xfrm>
              <a:off x="0" y="-192881"/>
              <a:ext cx="2237063" cy="13908881"/>
              <a:chOff x="0" y="-38100"/>
              <a:chExt cx="441889" cy="2747433"/>
            </a:xfrm>
          </p:grpSpPr>
          <p:sp>
            <p:nvSpPr>
              <p:cNvPr id="102" name="Google Shape;102;p23">
                <a:extLst>
                  <a:ext uri="{FF2B5EF4-FFF2-40B4-BE49-F238E27FC236}">
                    <a16:creationId xmlns:a16="http://schemas.microsoft.com/office/drawing/2014/main" id="{A494F149-70F8-B2A8-C372-FC7476E6E6AE}"/>
                  </a:ext>
                </a:extLst>
              </p:cNvPr>
              <p:cNvSpPr/>
              <p:nvPr/>
            </p:nvSpPr>
            <p:spPr>
              <a:xfrm>
                <a:off x="0" y="0"/>
                <a:ext cx="441889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441889" h="2709333" extrusionOk="0">
                    <a:moveTo>
                      <a:pt x="0" y="0"/>
                    </a:moveTo>
                    <a:lnTo>
                      <a:pt x="441889" y="0"/>
                    </a:lnTo>
                    <a:lnTo>
                      <a:pt x="441889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122D6D"/>
              </a:solidFill>
              <a:ln>
                <a:noFill/>
              </a:ln>
            </p:spPr>
          </p:sp>
          <p:sp>
            <p:nvSpPr>
              <p:cNvPr id="103" name="Google Shape;103;p23">
                <a:extLst>
                  <a:ext uri="{FF2B5EF4-FFF2-40B4-BE49-F238E27FC236}">
                    <a16:creationId xmlns:a16="http://schemas.microsoft.com/office/drawing/2014/main" id="{7058837D-0459-A46E-7141-CC5892544A8F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41889" cy="2747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" name="Google Shape;104;p23">
              <a:extLst>
                <a:ext uri="{FF2B5EF4-FFF2-40B4-BE49-F238E27FC236}">
                  <a16:creationId xmlns:a16="http://schemas.microsoft.com/office/drawing/2014/main" id="{A9B2B886-EE62-F74B-C3A2-E83A233AA074}"/>
                </a:ext>
              </a:extLst>
            </p:cNvPr>
            <p:cNvGrpSpPr/>
            <p:nvPr/>
          </p:nvGrpSpPr>
          <p:grpSpPr>
            <a:xfrm>
              <a:off x="0" y="1178719"/>
              <a:ext cx="953011" cy="11165681"/>
              <a:chOff x="0" y="-38100"/>
              <a:chExt cx="188249" cy="2205567"/>
            </a:xfrm>
          </p:grpSpPr>
          <p:sp>
            <p:nvSpPr>
              <p:cNvPr id="105" name="Google Shape;105;p23">
                <a:extLst>
                  <a:ext uri="{FF2B5EF4-FFF2-40B4-BE49-F238E27FC236}">
                    <a16:creationId xmlns:a16="http://schemas.microsoft.com/office/drawing/2014/main" id="{BC1AEA36-9A92-449D-69AD-05F629F7C3C9}"/>
                  </a:ext>
                </a:extLst>
              </p:cNvPr>
              <p:cNvSpPr/>
              <p:nvPr/>
            </p:nvSpPr>
            <p:spPr>
              <a:xfrm>
                <a:off x="0" y="0"/>
                <a:ext cx="188249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188249" h="2167467" extrusionOk="0">
                    <a:moveTo>
                      <a:pt x="0" y="0"/>
                    </a:moveTo>
                    <a:lnTo>
                      <a:pt x="188249" y="0"/>
                    </a:lnTo>
                    <a:lnTo>
                      <a:pt x="188249" y="2167467"/>
                    </a:lnTo>
                    <a:lnTo>
                      <a:pt x="0" y="2167467"/>
                    </a:lnTo>
                    <a:close/>
                  </a:path>
                </a:pathLst>
              </a:custGeom>
              <a:solidFill>
                <a:srgbClr val="C4AD72"/>
              </a:solidFill>
              <a:ln>
                <a:noFill/>
              </a:ln>
            </p:spPr>
          </p:sp>
          <p:sp>
            <p:nvSpPr>
              <p:cNvPr id="106" name="Google Shape;106;p23">
                <a:extLst>
                  <a:ext uri="{FF2B5EF4-FFF2-40B4-BE49-F238E27FC236}">
                    <a16:creationId xmlns:a16="http://schemas.microsoft.com/office/drawing/2014/main" id="{62E54E4B-A5C1-E3CF-6C62-C2265236CE59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88249" cy="22055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7" name="Google Shape;107;p23">
              <a:extLst>
                <a:ext uri="{FF2B5EF4-FFF2-40B4-BE49-F238E27FC236}">
                  <a16:creationId xmlns:a16="http://schemas.microsoft.com/office/drawing/2014/main" id="{938ED12E-51B6-5957-D683-E778797CBC9E}"/>
                </a:ext>
              </a:extLst>
            </p:cNvPr>
            <p:cNvSpPr/>
            <p:nvPr/>
          </p:nvSpPr>
          <p:spPr>
            <a:xfrm>
              <a:off x="1118531" y="140625"/>
              <a:ext cx="1052078" cy="1572349"/>
            </a:xfrm>
            <a:custGeom>
              <a:avLst/>
              <a:gdLst/>
              <a:ahLst/>
              <a:cxnLst/>
              <a:rect l="l" t="t" r="r" b="b"/>
              <a:pathLst>
                <a:path w="1052078" h="1572349" extrusionOk="0">
                  <a:moveTo>
                    <a:pt x="0" y="0"/>
                  </a:moveTo>
                  <a:lnTo>
                    <a:pt x="1052078" y="0"/>
                  </a:lnTo>
                  <a:lnTo>
                    <a:pt x="1052078" y="1572349"/>
                  </a:lnTo>
                  <a:lnTo>
                    <a:pt x="0" y="15723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21957" r="-27485"/>
              </a:stretch>
            </a:blipFill>
            <a:ln>
              <a:noFill/>
            </a:ln>
          </p:spPr>
        </p:sp>
      </p:grpSp>
      <p:sp>
        <p:nvSpPr>
          <p:cNvPr id="2" name="Google Shape;93;p22">
            <a:extLst>
              <a:ext uri="{FF2B5EF4-FFF2-40B4-BE49-F238E27FC236}">
                <a16:creationId xmlns:a16="http://schemas.microsoft.com/office/drawing/2014/main" id="{6148CB69-F762-A6DA-3C9B-36945B7BCC5F}"/>
              </a:ext>
            </a:extLst>
          </p:cNvPr>
          <p:cNvSpPr txBox="1"/>
          <p:nvPr/>
        </p:nvSpPr>
        <p:spPr>
          <a:xfrm>
            <a:off x="2466854" y="360947"/>
            <a:ext cx="15051125" cy="6155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it-IT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Figur Ideal Muslimah dalam Al-Qur'an</a:t>
            </a:r>
            <a:endParaRPr lang="en-ID" sz="40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20880C-D687-599A-5896-CBE57352BA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3631" y="1876927"/>
            <a:ext cx="7429237" cy="747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69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>
          <a:extLst>
            <a:ext uri="{FF2B5EF4-FFF2-40B4-BE49-F238E27FC236}">
              <a16:creationId xmlns:a16="http://schemas.microsoft.com/office/drawing/2014/main" id="{098ABB6D-9EF0-C319-86ED-68DAFA9B6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>
            <a:extLst>
              <a:ext uri="{FF2B5EF4-FFF2-40B4-BE49-F238E27FC236}">
                <a16:creationId xmlns:a16="http://schemas.microsoft.com/office/drawing/2014/main" id="{EB2D6D3A-AD72-D037-1AF7-CA45807C826A}"/>
              </a:ext>
            </a:extLst>
          </p:cNvPr>
          <p:cNvSpPr txBox="1"/>
          <p:nvPr/>
        </p:nvSpPr>
        <p:spPr>
          <a:xfrm>
            <a:off x="2021305" y="1756611"/>
            <a:ext cx="6835312" cy="775596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/>
            <a:endParaRPr lang="en-ID" sz="36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  <a:p>
            <a:pPr algn="just"/>
            <a:endParaRPr lang="en-ID" sz="36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  <a:p>
            <a:pPr algn="just"/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Peran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Politik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Perempuan pada Masa Nabi Muhammad SAW: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Sahabat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perempuan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ikut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baiat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bersama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laki-laki</a:t>
            </a:r>
            <a:endParaRPr lang="en-ID" sz="36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Ikut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serta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hijrah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Madinah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untuk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mencari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suaka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politik</a:t>
            </a:r>
            <a:endParaRPr lang="en-ID" sz="36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Berpartisipasi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dalam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pembentukan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komunitas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Anshar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Terlibat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dalam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pengambilan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kebijakan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publik</a:t>
            </a:r>
            <a:endParaRPr lang="en-ID" sz="36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  <a:p>
            <a:pPr algn="just"/>
            <a:endParaRPr lang="en-ID" sz="36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</p:txBody>
      </p:sp>
      <p:grpSp>
        <p:nvGrpSpPr>
          <p:cNvPr id="100" name="Google Shape;100;p23">
            <a:extLst>
              <a:ext uri="{FF2B5EF4-FFF2-40B4-BE49-F238E27FC236}">
                <a16:creationId xmlns:a16="http://schemas.microsoft.com/office/drawing/2014/main" id="{7CC85571-E361-2DF3-3422-4D359F1AF531}"/>
              </a:ext>
            </a:extLst>
          </p:cNvPr>
          <p:cNvGrpSpPr/>
          <p:nvPr/>
        </p:nvGrpSpPr>
        <p:grpSpPr>
          <a:xfrm>
            <a:off x="0" y="-144661"/>
            <a:ext cx="1677797" cy="10431661"/>
            <a:chOff x="0" y="-192881"/>
            <a:chExt cx="2237063" cy="13908881"/>
          </a:xfrm>
        </p:grpSpPr>
        <p:grpSp>
          <p:nvGrpSpPr>
            <p:cNvPr id="101" name="Google Shape;101;p23">
              <a:extLst>
                <a:ext uri="{FF2B5EF4-FFF2-40B4-BE49-F238E27FC236}">
                  <a16:creationId xmlns:a16="http://schemas.microsoft.com/office/drawing/2014/main" id="{0332C37F-2EEF-1F53-D5CA-3FC4C9832D79}"/>
                </a:ext>
              </a:extLst>
            </p:cNvPr>
            <p:cNvGrpSpPr/>
            <p:nvPr/>
          </p:nvGrpSpPr>
          <p:grpSpPr>
            <a:xfrm>
              <a:off x="0" y="-192881"/>
              <a:ext cx="2237063" cy="13908881"/>
              <a:chOff x="0" y="-38100"/>
              <a:chExt cx="441889" cy="2747433"/>
            </a:xfrm>
          </p:grpSpPr>
          <p:sp>
            <p:nvSpPr>
              <p:cNvPr id="102" name="Google Shape;102;p23">
                <a:extLst>
                  <a:ext uri="{FF2B5EF4-FFF2-40B4-BE49-F238E27FC236}">
                    <a16:creationId xmlns:a16="http://schemas.microsoft.com/office/drawing/2014/main" id="{691CC1A2-8E74-710D-41B3-43E21B1FD087}"/>
                  </a:ext>
                </a:extLst>
              </p:cNvPr>
              <p:cNvSpPr/>
              <p:nvPr/>
            </p:nvSpPr>
            <p:spPr>
              <a:xfrm>
                <a:off x="0" y="0"/>
                <a:ext cx="441889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441889" h="2709333" extrusionOk="0">
                    <a:moveTo>
                      <a:pt x="0" y="0"/>
                    </a:moveTo>
                    <a:lnTo>
                      <a:pt x="441889" y="0"/>
                    </a:lnTo>
                    <a:lnTo>
                      <a:pt x="441889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122D6D"/>
              </a:solidFill>
              <a:ln>
                <a:noFill/>
              </a:ln>
            </p:spPr>
          </p:sp>
          <p:sp>
            <p:nvSpPr>
              <p:cNvPr id="103" name="Google Shape;103;p23">
                <a:extLst>
                  <a:ext uri="{FF2B5EF4-FFF2-40B4-BE49-F238E27FC236}">
                    <a16:creationId xmlns:a16="http://schemas.microsoft.com/office/drawing/2014/main" id="{3FB2491E-CD10-1BB3-60BD-B3A101BB2110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41889" cy="2747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" name="Google Shape;104;p23">
              <a:extLst>
                <a:ext uri="{FF2B5EF4-FFF2-40B4-BE49-F238E27FC236}">
                  <a16:creationId xmlns:a16="http://schemas.microsoft.com/office/drawing/2014/main" id="{E77DF08C-AB63-BA93-0E4A-4238687C0C5C}"/>
                </a:ext>
              </a:extLst>
            </p:cNvPr>
            <p:cNvGrpSpPr/>
            <p:nvPr/>
          </p:nvGrpSpPr>
          <p:grpSpPr>
            <a:xfrm>
              <a:off x="0" y="1178719"/>
              <a:ext cx="953011" cy="11165681"/>
              <a:chOff x="0" y="-38100"/>
              <a:chExt cx="188249" cy="2205567"/>
            </a:xfrm>
          </p:grpSpPr>
          <p:sp>
            <p:nvSpPr>
              <p:cNvPr id="105" name="Google Shape;105;p23">
                <a:extLst>
                  <a:ext uri="{FF2B5EF4-FFF2-40B4-BE49-F238E27FC236}">
                    <a16:creationId xmlns:a16="http://schemas.microsoft.com/office/drawing/2014/main" id="{916F8049-D401-5DDE-3CE8-F2EEA4189B47}"/>
                  </a:ext>
                </a:extLst>
              </p:cNvPr>
              <p:cNvSpPr/>
              <p:nvPr/>
            </p:nvSpPr>
            <p:spPr>
              <a:xfrm>
                <a:off x="0" y="0"/>
                <a:ext cx="188249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188249" h="2167467" extrusionOk="0">
                    <a:moveTo>
                      <a:pt x="0" y="0"/>
                    </a:moveTo>
                    <a:lnTo>
                      <a:pt x="188249" y="0"/>
                    </a:lnTo>
                    <a:lnTo>
                      <a:pt x="188249" y="2167467"/>
                    </a:lnTo>
                    <a:lnTo>
                      <a:pt x="0" y="2167467"/>
                    </a:lnTo>
                    <a:close/>
                  </a:path>
                </a:pathLst>
              </a:custGeom>
              <a:solidFill>
                <a:srgbClr val="C4AD72"/>
              </a:solidFill>
              <a:ln>
                <a:noFill/>
              </a:ln>
            </p:spPr>
          </p:sp>
          <p:sp>
            <p:nvSpPr>
              <p:cNvPr id="106" name="Google Shape;106;p23">
                <a:extLst>
                  <a:ext uri="{FF2B5EF4-FFF2-40B4-BE49-F238E27FC236}">
                    <a16:creationId xmlns:a16="http://schemas.microsoft.com/office/drawing/2014/main" id="{0B5A34A6-A153-691B-4754-79E72233EC28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88249" cy="22055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7" name="Google Shape;107;p23">
              <a:extLst>
                <a:ext uri="{FF2B5EF4-FFF2-40B4-BE49-F238E27FC236}">
                  <a16:creationId xmlns:a16="http://schemas.microsoft.com/office/drawing/2014/main" id="{A126A766-29B7-1B78-870F-4E4BA590F63C}"/>
                </a:ext>
              </a:extLst>
            </p:cNvPr>
            <p:cNvSpPr/>
            <p:nvPr/>
          </p:nvSpPr>
          <p:spPr>
            <a:xfrm>
              <a:off x="1118531" y="140625"/>
              <a:ext cx="1052078" cy="1572349"/>
            </a:xfrm>
            <a:custGeom>
              <a:avLst/>
              <a:gdLst/>
              <a:ahLst/>
              <a:cxnLst/>
              <a:rect l="l" t="t" r="r" b="b"/>
              <a:pathLst>
                <a:path w="1052078" h="1572349" extrusionOk="0">
                  <a:moveTo>
                    <a:pt x="0" y="0"/>
                  </a:moveTo>
                  <a:lnTo>
                    <a:pt x="1052078" y="0"/>
                  </a:lnTo>
                  <a:lnTo>
                    <a:pt x="1052078" y="1572349"/>
                  </a:lnTo>
                  <a:lnTo>
                    <a:pt x="0" y="15723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21957" r="-27485"/>
              </a:stretch>
            </a:blipFill>
            <a:ln>
              <a:noFill/>
            </a:ln>
          </p:spPr>
        </p:sp>
      </p:grpSp>
      <p:sp>
        <p:nvSpPr>
          <p:cNvPr id="2" name="Google Shape;93;p22">
            <a:extLst>
              <a:ext uri="{FF2B5EF4-FFF2-40B4-BE49-F238E27FC236}">
                <a16:creationId xmlns:a16="http://schemas.microsoft.com/office/drawing/2014/main" id="{7B45A7BA-A193-C9CC-9F6E-CB94716D4692}"/>
              </a:ext>
            </a:extLst>
          </p:cNvPr>
          <p:cNvSpPr txBox="1"/>
          <p:nvPr/>
        </p:nvSpPr>
        <p:spPr>
          <a:xfrm>
            <a:off x="2516695" y="641070"/>
            <a:ext cx="15015411" cy="6771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sv-SE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Model Ideal Berdasarkan Sejarah Islam</a:t>
            </a:r>
            <a:endParaRPr lang="en-ID" sz="44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60DDC4-B383-F2AC-1819-4C74CB993C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1384" y="1756612"/>
            <a:ext cx="7981405" cy="775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245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>
          <a:extLst>
            <a:ext uri="{FF2B5EF4-FFF2-40B4-BE49-F238E27FC236}">
              <a16:creationId xmlns:a16="http://schemas.microsoft.com/office/drawing/2014/main" id="{9F6F6D1A-B666-0BEB-98E8-AEC850F4F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>
            <a:extLst>
              <a:ext uri="{FF2B5EF4-FFF2-40B4-BE49-F238E27FC236}">
                <a16:creationId xmlns:a16="http://schemas.microsoft.com/office/drawing/2014/main" id="{6490D63E-B107-BEF6-FE3C-94FDF18CBEB7}"/>
              </a:ext>
            </a:extLst>
          </p:cNvPr>
          <p:cNvSpPr txBox="1"/>
          <p:nvPr/>
        </p:nvSpPr>
        <p:spPr>
          <a:xfrm>
            <a:off x="2045368" y="2069433"/>
            <a:ext cx="15665117" cy="75713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/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Islam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memberikan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jaminan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kepada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perempuan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untuk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berperan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dalam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berbagai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aspek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kehidupan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termasuk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politik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dengan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batas-batas yang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bertujuan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untuk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:</a:t>
            </a:r>
            <a:endParaRPr lang="en-ID" sz="40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Memungkinkan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perempuan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berperan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maksimal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dalam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berbagai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bidang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kehidupan</a:t>
            </a:r>
            <a:endParaRPr lang="en-ID" sz="40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Tidak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mengabaikan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tugas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pokok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sebagai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ibu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dan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istri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dalam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keluarga</a:t>
            </a:r>
            <a:endParaRPr lang="en-ID" sz="40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Tidak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melanggar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ketentuan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Allah SWT yang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telah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ditetapkan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dalam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syariat</a:t>
            </a:r>
            <a:endParaRPr lang="en-ID" sz="40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Mewujudkan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kebaikan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bersama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dalam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masyarakat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secara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menyeluruh</a:t>
            </a:r>
            <a:endParaRPr lang="en-ID" sz="40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  <a:p>
            <a:pPr algn="just"/>
            <a:endParaRPr lang="en-ID" sz="40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</p:txBody>
      </p:sp>
      <p:grpSp>
        <p:nvGrpSpPr>
          <p:cNvPr id="100" name="Google Shape;100;p23">
            <a:extLst>
              <a:ext uri="{FF2B5EF4-FFF2-40B4-BE49-F238E27FC236}">
                <a16:creationId xmlns:a16="http://schemas.microsoft.com/office/drawing/2014/main" id="{CC5C56DF-C631-3B5C-61E1-44C062A436DC}"/>
              </a:ext>
            </a:extLst>
          </p:cNvPr>
          <p:cNvGrpSpPr/>
          <p:nvPr/>
        </p:nvGrpSpPr>
        <p:grpSpPr>
          <a:xfrm>
            <a:off x="0" y="-144661"/>
            <a:ext cx="1677797" cy="10431661"/>
            <a:chOff x="0" y="-192881"/>
            <a:chExt cx="2237063" cy="13908881"/>
          </a:xfrm>
        </p:grpSpPr>
        <p:grpSp>
          <p:nvGrpSpPr>
            <p:cNvPr id="101" name="Google Shape;101;p23">
              <a:extLst>
                <a:ext uri="{FF2B5EF4-FFF2-40B4-BE49-F238E27FC236}">
                  <a16:creationId xmlns:a16="http://schemas.microsoft.com/office/drawing/2014/main" id="{36D47E72-5966-BF38-18BC-D1E454CDAE84}"/>
                </a:ext>
              </a:extLst>
            </p:cNvPr>
            <p:cNvGrpSpPr/>
            <p:nvPr/>
          </p:nvGrpSpPr>
          <p:grpSpPr>
            <a:xfrm>
              <a:off x="0" y="-192881"/>
              <a:ext cx="2237063" cy="13908881"/>
              <a:chOff x="0" y="-38100"/>
              <a:chExt cx="441889" cy="2747433"/>
            </a:xfrm>
          </p:grpSpPr>
          <p:sp>
            <p:nvSpPr>
              <p:cNvPr id="102" name="Google Shape;102;p23">
                <a:extLst>
                  <a:ext uri="{FF2B5EF4-FFF2-40B4-BE49-F238E27FC236}">
                    <a16:creationId xmlns:a16="http://schemas.microsoft.com/office/drawing/2014/main" id="{73C07B6E-7F06-EAF5-97B5-4624DF20CB3F}"/>
                  </a:ext>
                </a:extLst>
              </p:cNvPr>
              <p:cNvSpPr/>
              <p:nvPr/>
            </p:nvSpPr>
            <p:spPr>
              <a:xfrm>
                <a:off x="0" y="0"/>
                <a:ext cx="441889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441889" h="2709333" extrusionOk="0">
                    <a:moveTo>
                      <a:pt x="0" y="0"/>
                    </a:moveTo>
                    <a:lnTo>
                      <a:pt x="441889" y="0"/>
                    </a:lnTo>
                    <a:lnTo>
                      <a:pt x="441889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122D6D"/>
              </a:solidFill>
              <a:ln>
                <a:noFill/>
              </a:ln>
            </p:spPr>
          </p:sp>
          <p:sp>
            <p:nvSpPr>
              <p:cNvPr id="103" name="Google Shape;103;p23">
                <a:extLst>
                  <a:ext uri="{FF2B5EF4-FFF2-40B4-BE49-F238E27FC236}">
                    <a16:creationId xmlns:a16="http://schemas.microsoft.com/office/drawing/2014/main" id="{114C4D39-56E3-5475-23DB-354003E1E74C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41889" cy="2747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" name="Google Shape;104;p23">
              <a:extLst>
                <a:ext uri="{FF2B5EF4-FFF2-40B4-BE49-F238E27FC236}">
                  <a16:creationId xmlns:a16="http://schemas.microsoft.com/office/drawing/2014/main" id="{8FFAC8C4-B939-50F3-616F-29CE3CCC8606}"/>
                </a:ext>
              </a:extLst>
            </p:cNvPr>
            <p:cNvGrpSpPr/>
            <p:nvPr/>
          </p:nvGrpSpPr>
          <p:grpSpPr>
            <a:xfrm>
              <a:off x="0" y="1178719"/>
              <a:ext cx="953011" cy="11165681"/>
              <a:chOff x="0" y="-38100"/>
              <a:chExt cx="188249" cy="2205567"/>
            </a:xfrm>
          </p:grpSpPr>
          <p:sp>
            <p:nvSpPr>
              <p:cNvPr id="105" name="Google Shape;105;p23">
                <a:extLst>
                  <a:ext uri="{FF2B5EF4-FFF2-40B4-BE49-F238E27FC236}">
                    <a16:creationId xmlns:a16="http://schemas.microsoft.com/office/drawing/2014/main" id="{228A9AA9-9164-6F68-8FE9-6F457834E954}"/>
                  </a:ext>
                </a:extLst>
              </p:cNvPr>
              <p:cNvSpPr/>
              <p:nvPr/>
            </p:nvSpPr>
            <p:spPr>
              <a:xfrm>
                <a:off x="0" y="0"/>
                <a:ext cx="188249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188249" h="2167467" extrusionOk="0">
                    <a:moveTo>
                      <a:pt x="0" y="0"/>
                    </a:moveTo>
                    <a:lnTo>
                      <a:pt x="188249" y="0"/>
                    </a:lnTo>
                    <a:lnTo>
                      <a:pt x="188249" y="2167467"/>
                    </a:lnTo>
                    <a:lnTo>
                      <a:pt x="0" y="2167467"/>
                    </a:lnTo>
                    <a:close/>
                  </a:path>
                </a:pathLst>
              </a:custGeom>
              <a:solidFill>
                <a:srgbClr val="C4AD72"/>
              </a:solidFill>
              <a:ln>
                <a:noFill/>
              </a:ln>
            </p:spPr>
          </p:sp>
          <p:sp>
            <p:nvSpPr>
              <p:cNvPr id="106" name="Google Shape;106;p23">
                <a:extLst>
                  <a:ext uri="{FF2B5EF4-FFF2-40B4-BE49-F238E27FC236}">
                    <a16:creationId xmlns:a16="http://schemas.microsoft.com/office/drawing/2014/main" id="{5C25C4B5-C039-3E7C-98E1-9623A7CDFE35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88249" cy="22055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7" name="Google Shape;107;p23">
              <a:extLst>
                <a:ext uri="{FF2B5EF4-FFF2-40B4-BE49-F238E27FC236}">
                  <a16:creationId xmlns:a16="http://schemas.microsoft.com/office/drawing/2014/main" id="{5BE912E1-8EBC-9251-2460-AB5741076362}"/>
                </a:ext>
              </a:extLst>
            </p:cNvPr>
            <p:cNvSpPr/>
            <p:nvPr/>
          </p:nvSpPr>
          <p:spPr>
            <a:xfrm>
              <a:off x="1118531" y="140625"/>
              <a:ext cx="1052078" cy="1572349"/>
            </a:xfrm>
            <a:custGeom>
              <a:avLst/>
              <a:gdLst/>
              <a:ahLst/>
              <a:cxnLst/>
              <a:rect l="l" t="t" r="r" b="b"/>
              <a:pathLst>
                <a:path w="1052078" h="1572349" extrusionOk="0">
                  <a:moveTo>
                    <a:pt x="0" y="0"/>
                  </a:moveTo>
                  <a:lnTo>
                    <a:pt x="1052078" y="0"/>
                  </a:lnTo>
                  <a:lnTo>
                    <a:pt x="1052078" y="1572349"/>
                  </a:lnTo>
                  <a:lnTo>
                    <a:pt x="0" y="15723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21957" r="-27485"/>
              </a:stretch>
            </a:blipFill>
            <a:ln>
              <a:noFill/>
            </a:ln>
          </p:spPr>
        </p:sp>
      </p:grpSp>
      <p:sp>
        <p:nvSpPr>
          <p:cNvPr id="2" name="Google Shape;93;p22">
            <a:extLst>
              <a:ext uri="{FF2B5EF4-FFF2-40B4-BE49-F238E27FC236}">
                <a16:creationId xmlns:a16="http://schemas.microsoft.com/office/drawing/2014/main" id="{DA5A0261-461D-861A-D3AB-FA97BE6CAC7B}"/>
              </a:ext>
            </a:extLst>
          </p:cNvPr>
          <p:cNvSpPr txBox="1"/>
          <p:nvPr/>
        </p:nvSpPr>
        <p:spPr>
          <a:xfrm>
            <a:off x="2695074" y="805834"/>
            <a:ext cx="15015411" cy="6771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Prinsip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Dasar Islam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tentang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Hak Perempuan:</a:t>
            </a:r>
          </a:p>
        </p:txBody>
      </p:sp>
    </p:spTree>
    <p:extLst>
      <p:ext uri="{BB962C8B-B14F-4D97-AF65-F5344CB8AC3E}">
        <p14:creationId xmlns:p14="http://schemas.microsoft.com/office/powerpoint/2010/main" val="3072030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8299</TotalTime>
  <Words>723</Words>
  <Application>Microsoft Office PowerPoint</Application>
  <PresentationFormat>Custom</PresentationFormat>
  <Paragraphs>96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Wingdings</vt:lpstr>
      <vt:lpstr>Arial</vt:lpstr>
      <vt:lpstr>Questrial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Siti Zinatun</dc:creator>
  <cp:lastModifiedBy>Siti Zinatun</cp:lastModifiedBy>
  <cp:revision>62</cp:revision>
  <dcterms:created xsi:type="dcterms:W3CDTF">2006-08-16T00:00:00Z</dcterms:created>
  <dcterms:modified xsi:type="dcterms:W3CDTF">2025-08-03T09:46:37Z</dcterms:modified>
</cp:coreProperties>
</file>